
<file path=[Content_Types].xml><?xml version="1.0" encoding="utf-8"?>
<Types xmlns="http://schemas.openxmlformats.org/package/2006/content-types">
  <Default Extension="fntdata" ContentType="application/x-fontdata"/>
  <Default Extension="gif" ContentType="image/gif"/>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 id="2147483749" r:id="rId2"/>
  </p:sldMasterIdLst>
  <p:notesMasterIdLst>
    <p:notesMasterId r:id="rId37"/>
  </p:notesMasterIdLst>
  <p:sldIdLst>
    <p:sldId id="326" r:id="rId3"/>
    <p:sldId id="358" r:id="rId4"/>
    <p:sldId id="259" r:id="rId5"/>
    <p:sldId id="258" r:id="rId6"/>
    <p:sldId id="261" r:id="rId7"/>
    <p:sldId id="316" r:id="rId8"/>
    <p:sldId id="347" r:id="rId9"/>
    <p:sldId id="348" r:id="rId10"/>
    <p:sldId id="355" r:id="rId11"/>
    <p:sldId id="317" r:id="rId12"/>
    <p:sldId id="308" r:id="rId13"/>
    <p:sldId id="318" r:id="rId14"/>
    <p:sldId id="349" r:id="rId15"/>
    <p:sldId id="360" r:id="rId16"/>
    <p:sldId id="361" r:id="rId17"/>
    <p:sldId id="362"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79" r:id="rId31"/>
    <p:sldId id="380" r:id="rId32"/>
    <p:sldId id="381" r:id="rId33"/>
    <p:sldId id="382" r:id="rId34"/>
    <p:sldId id="383" r:id="rId35"/>
    <p:sldId id="315" r:id="rId36"/>
  </p:sldIdLst>
  <p:sldSz cx="9144000" cy="5143500" type="screen16x9"/>
  <p:notesSz cx="9144000" cy="6858000"/>
  <p:embeddedFontLst>
    <p:embeddedFont>
      <p:font typeface="Amatic SC" panose="00000500000000000000" pitchFamily="2" charset="-79"/>
      <p:regular r:id="rId38"/>
      <p:bold r:id="rId39"/>
    </p:embeddedFont>
    <p:embeddedFont>
      <p:font typeface="Bahnschrift SemiBold" panose="020B0502040204020203" pitchFamily="34" charset="0"/>
      <p:regular r:id="rId40"/>
      <p:bold r:id="rId41"/>
    </p:embeddedFon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
      <p:font typeface="Catamaran" panose="020B0604020202020204" charset="0"/>
      <p:regular r:id="rId48"/>
      <p:bold r:id="rId49"/>
    </p:embeddedFont>
    <p:embeddedFont>
      <p:font typeface="Livvic" pitchFamily="2" charset="0"/>
      <p:regular r:id="rId50"/>
      <p:bold r:id="rId51"/>
      <p:italic r:id="rId52"/>
      <p:boldItalic r:id="rId53"/>
    </p:embeddedFont>
    <p:embeddedFont>
      <p:font typeface="Roboto Condensed Light" panose="02000000000000000000" pitchFamily="2" charset="0"/>
      <p:regular r:id="rId54"/>
      <p:italic r:id="rId55"/>
    </p:embeddedFont>
    <p:embeddedFont>
      <p:font typeface="Sriracha" panose="020B0604020202020204" charset="-34"/>
      <p:regular r:id="rId56"/>
    </p:embeddedFont>
    <p:embeddedFont>
      <p:font typeface="Sue Ellen Francisco" panose="020B0604020202020204" charset="0"/>
      <p:regular r:id="rId57"/>
    </p:embeddedFont>
    <p:embeddedFont>
      <p:font typeface="Verdana" panose="020B060403050404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A59D"/>
    <a:srgbClr val="F28482"/>
    <a:srgbClr val="FFAB40"/>
    <a:srgbClr val="663300"/>
    <a:srgbClr val="F6BD60"/>
    <a:srgbClr val="FFFFFF"/>
    <a:srgbClr val="0066CC"/>
    <a:srgbClr val="0088B8"/>
    <a:srgbClr val="0099CC"/>
    <a:srgbClr val="0094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C36F1A8-0314-420A-8A1A-26B5A6BC737C}">
  <a:tblStyle styleId="{0C36F1A8-0314-420A-8A1A-26B5A6BC737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87367" autoAdjust="0"/>
  </p:normalViewPr>
  <p:slideViewPr>
    <p:cSldViewPr snapToGrid="0">
      <p:cViewPr varScale="1">
        <p:scale>
          <a:sx n="84" d="100"/>
          <a:sy n="84" d="100"/>
        </p:scale>
        <p:origin x="72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12.fntdata"/><Relationship Id="rId57" Type="http://schemas.openxmlformats.org/officeDocument/2006/relationships/font" Target="fonts/font20.fntdata"/><Relationship Id="rId61" Type="http://schemas.openxmlformats.org/officeDocument/2006/relationships/font" Target="fonts/font2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8e6013813d_0_181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8e6013813d_0_1813: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8e6013813d_0_188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8e6013813d_0_1889: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2074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9648df512f_0_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9648df512f_0_0: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7233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ced60493c_1_10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ced60493c_1_108:notes"/>
          <p:cNvSpPr txBox="1">
            <a:spLocks noGrp="1"/>
          </p:cNvSpPr>
          <p:nvPr>
            <p:ph type="body" idx="1"/>
          </p:nvPr>
        </p:nvSpPr>
        <p:spPr>
          <a:xfrm>
            <a:off x="914400" y="3257550"/>
            <a:ext cx="73152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6668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52956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23086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12380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0616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0215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5440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0743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2462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5354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98162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8225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5649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60256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1918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01282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5888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812249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6437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0167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73894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4710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9"/>
        <p:cNvGrpSpPr/>
        <p:nvPr/>
      </p:nvGrpSpPr>
      <p:grpSpPr>
        <a:xfrm>
          <a:off x="0" y="0"/>
          <a:ext cx="0" cy="0"/>
          <a:chOff x="0" y="0"/>
          <a:chExt cx="0" cy="0"/>
        </a:xfrm>
      </p:grpSpPr>
      <p:sp>
        <p:nvSpPr>
          <p:cNvPr id="150" name="Google Shape;150;p3"/>
          <p:cNvSpPr txBox="1">
            <a:spLocks noGrp="1"/>
          </p:cNvSpPr>
          <p:nvPr>
            <p:ph type="title"/>
          </p:nvPr>
        </p:nvSpPr>
        <p:spPr>
          <a:xfrm>
            <a:off x="2422650" y="2346075"/>
            <a:ext cx="4298700" cy="9750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434343"/>
              </a:buClr>
              <a:buSzPts val="4000"/>
              <a:buFont typeface="Sue Ellen Francisco"/>
              <a:buNone/>
              <a:defRPr sz="5000" b="1">
                <a:latin typeface="Amatic SC"/>
                <a:ea typeface="Amatic SC"/>
                <a:cs typeface="Amatic SC"/>
                <a:sym typeface="Amatic SC"/>
              </a:defRPr>
            </a:lvl1pPr>
            <a:lvl2pPr lvl="1"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2pPr>
            <a:lvl3pPr lvl="2"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3pPr>
            <a:lvl4pPr lvl="3"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4pPr>
            <a:lvl5pPr lvl="4"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5pPr>
            <a:lvl6pPr lvl="5"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6pPr>
            <a:lvl7pPr lvl="6"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7pPr>
            <a:lvl8pPr lvl="7"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8pPr>
            <a:lvl9pPr lvl="8" algn="ctr">
              <a:spcBef>
                <a:spcPts val="0"/>
              </a:spcBef>
              <a:spcAft>
                <a:spcPts val="0"/>
              </a:spcAft>
              <a:buClr>
                <a:srgbClr val="434343"/>
              </a:buClr>
              <a:buSzPts val="4000"/>
              <a:buFont typeface="Sue Ellen Francisco"/>
              <a:buNone/>
              <a:defRPr sz="4000">
                <a:solidFill>
                  <a:srgbClr val="434343"/>
                </a:solidFill>
                <a:latin typeface="Sue Ellen Francisco"/>
                <a:ea typeface="Sue Ellen Francisco"/>
                <a:cs typeface="Sue Ellen Francisco"/>
                <a:sym typeface="Sue Ellen Francisco"/>
              </a:defRPr>
            </a:lvl9pPr>
          </a:lstStyle>
          <a:p>
            <a:endParaRPr/>
          </a:p>
        </p:txBody>
      </p:sp>
      <p:sp>
        <p:nvSpPr>
          <p:cNvPr id="151" name="Google Shape;151;p3"/>
          <p:cNvSpPr txBox="1">
            <a:spLocks noGrp="1"/>
          </p:cNvSpPr>
          <p:nvPr>
            <p:ph type="title" idx="2" hasCustomPrompt="1"/>
          </p:nvPr>
        </p:nvSpPr>
        <p:spPr>
          <a:xfrm>
            <a:off x="311700" y="496525"/>
            <a:ext cx="8520600" cy="1963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000"/>
              <a:buFont typeface="Amatic SC"/>
              <a:buNone/>
              <a:defRPr sz="6000" b="1">
                <a:latin typeface="Amatic SC"/>
                <a:ea typeface="Amatic SC"/>
                <a:cs typeface="Amatic SC"/>
                <a:sym typeface="Amatic SC"/>
              </a:defRPr>
            </a:lvl1pPr>
            <a:lvl2pPr lvl="1" algn="ctr" rtl="0">
              <a:spcBef>
                <a:spcPts val="0"/>
              </a:spcBef>
              <a:spcAft>
                <a:spcPts val="0"/>
              </a:spcAft>
              <a:buSzPts val="6000"/>
              <a:buFont typeface="Amatic SC"/>
              <a:buNone/>
              <a:defRPr sz="6000" b="1">
                <a:latin typeface="Amatic SC"/>
                <a:ea typeface="Amatic SC"/>
                <a:cs typeface="Amatic SC"/>
                <a:sym typeface="Amatic SC"/>
              </a:defRPr>
            </a:lvl2pPr>
            <a:lvl3pPr lvl="2" algn="ctr" rtl="0">
              <a:spcBef>
                <a:spcPts val="0"/>
              </a:spcBef>
              <a:spcAft>
                <a:spcPts val="0"/>
              </a:spcAft>
              <a:buSzPts val="6000"/>
              <a:buFont typeface="Amatic SC"/>
              <a:buNone/>
              <a:defRPr sz="6000" b="1">
                <a:latin typeface="Amatic SC"/>
                <a:ea typeface="Amatic SC"/>
                <a:cs typeface="Amatic SC"/>
                <a:sym typeface="Amatic SC"/>
              </a:defRPr>
            </a:lvl3pPr>
            <a:lvl4pPr lvl="3" algn="ctr" rtl="0">
              <a:spcBef>
                <a:spcPts val="0"/>
              </a:spcBef>
              <a:spcAft>
                <a:spcPts val="0"/>
              </a:spcAft>
              <a:buSzPts val="6000"/>
              <a:buFont typeface="Amatic SC"/>
              <a:buNone/>
              <a:defRPr sz="6000" b="1">
                <a:latin typeface="Amatic SC"/>
                <a:ea typeface="Amatic SC"/>
                <a:cs typeface="Amatic SC"/>
                <a:sym typeface="Amatic SC"/>
              </a:defRPr>
            </a:lvl4pPr>
            <a:lvl5pPr lvl="4" algn="ctr" rtl="0">
              <a:spcBef>
                <a:spcPts val="0"/>
              </a:spcBef>
              <a:spcAft>
                <a:spcPts val="0"/>
              </a:spcAft>
              <a:buSzPts val="6000"/>
              <a:buFont typeface="Amatic SC"/>
              <a:buNone/>
              <a:defRPr sz="6000" b="1">
                <a:latin typeface="Amatic SC"/>
                <a:ea typeface="Amatic SC"/>
                <a:cs typeface="Amatic SC"/>
                <a:sym typeface="Amatic SC"/>
              </a:defRPr>
            </a:lvl5pPr>
            <a:lvl6pPr lvl="5" algn="ctr" rtl="0">
              <a:spcBef>
                <a:spcPts val="0"/>
              </a:spcBef>
              <a:spcAft>
                <a:spcPts val="0"/>
              </a:spcAft>
              <a:buSzPts val="6000"/>
              <a:buFont typeface="Amatic SC"/>
              <a:buNone/>
              <a:defRPr sz="6000" b="1">
                <a:latin typeface="Amatic SC"/>
                <a:ea typeface="Amatic SC"/>
                <a:cs typeface="Amatic SC"/>
                <a:sym typeface="Amatic SC"/>
              </a:defRPr>
            </a:lvl6pPr>
            <a:lvl7pPr lvl="6" algn="ctr" rtl="0">
              <a:spcBef>
                <a:spcPts val="0"/>
              </a:spcBef>
              <a:spcAft>
                <a:spcPts val="0"/>
              </a:spcAft>
              <a:buSzPts val="6000"/>
              <a:buFont typeface="Amatic SC"/>
              <a:buNone/>
              <a:defRPr sz="6000" b="1">
                <a:latin typeface="Amatic SC"/>
                <a:ea typeface="Amatic SC"/>
                <a:cs typeface="Amatic SC"/>
                <a:sym typeface="Amatic SC"/>
              </a:defRPr>
            </a:lvl7pPr>
            <a:lvl8pPr lvl="7" algn="ctr" rtl="0">
              <a:spcBef>
                <a:spcPts val="0"/>
              </a:spcBef>
              <a:spcAft>
                <a:spcPts val="0"/>
              </a:spcAft>
              <a:buSzPts val="6000"/>
              <a:buFont typeface="Amatic SC"/>
              <a:buNone/>
              <a:defRPr sz="6000" b="1">
                <a:latin typeface="Amatic SC"/>
                <a:ea typeface="Amatic SC"/>
                <a:cs typeface="Amatic SC"/>
                <a:sym typeface="Amatic SC"/>
              </a:defRPr>
            </a:lvl8pPr>
            <a:lvl9pPr lvl="8" algn="ctr" rtl="0">
              <a:spcBef>
                <a:spcPts val="0"/>
              </a:spcBef>
              <a:spcAft>
                <a:spcPts val="0"/>
              </a:spcAft>
              <a:buSzPts val="6000"/>
              <a:buFont typeface="Amatic SC"/>
              <a:buNone/>
              <a:defRPr sz="6000" b="1">
                <a:latin typeface="Amatic SC"/>
                <a:ea typeface="Amatic SC"/>
                <a:cs typeface="Amatic SC"/>
                <a:sym typeface="Amatic SC"/>
              </a:defRPr>
            </a:lvl9pPr>
          </a:lstStyle>
          <a:p>
            <a:r>
              <a:t>xx%</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2"/>
        <p:cNvGrpSpPr/>
        <p:nvPr/>
      </p:nvGrpSpPr>
      <p:grpSpPr>
        <a:xfrm>
          <a:off x="0" y="0"/>
          <a:ext cx="0" cy="0"/>
          <a:chOff x="0" y="0"/>
          <a:chExt cx="0" cy="0"/>
        </a:xfrm>
      </p:grpSpPr>
      <p:sp>
        <p:nvSpPr>
          <p:cNvPr id="153" name="Google Shape;153;p4"/>
          <p:cNvSpPr txBox="1">
            <a:spLocks noGrp="1"/>
          </p:cNvSpPr>
          <p:nvPr>
            <p:ph type="title"/>
          </p:nvPr>
        </p:nvSpPr>
        <p:spPr>
          <a:xfrm>
            <a:off x="720000" y="540000"/>
            <a:ext cx="7704000" cy="477600"/>
          </a:xfrm>
          <a:prstGeom prst="rect">
            <a:avLst/>
          </a:prstGeom>
        </p:spPr>
        <p:txBody>
          <a:bodyPr spcFirstLastPara="1" wrap="square" lIns="91425" tIns="91425" rIns="91425" bIns="91425" anchor="t" anchorCtr="0">
            <a:noAutofit/>
          </a:bodyPr>
          <a:lstStyle>
            <a:lvl1pPr lvl="0">
              <a:spcBef>
                <a:spcPts val="0"/>
              </a:spcBef>
              <a:spcAft>
                <a:spcPts val="0"/>
              </a:spcAft>
              <a:buClr>
                <a:srgbClr val="434343"/>
              </a:buClr>
              <a:buSzPts val="2800"/>
              <a:buFont typeface="Amatic SC"/>
              <a:buNone/>
              <a:defRPr sz="2800" b="1">
                <a:solidFill>
                  <a:schemeClr val="accent1"/>
                </a:solidFill>
                <a:latin typeface="Amatic SC"/>
                <a:ea typeface="Amatic SC"/>
                <a:cs typeface="Amatic SC"/>
                <a:sym typeface="Amatic SC"/>
              </a:defRPr>
            </a:lvl1pPr>
            <a:lvl2pPr lvl="1">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2pPr>
            <a:lvl3pPr lvl="2">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3pPr>
            <a:lvl4pPr lvl="3">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4pPr>
            <a:lvl5pPr lvl="4">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5pPr>
            <a:lvl6pPr lvl="5">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6pPr>
            <a:lvl7pPr lvl="6">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7pPr>
            <a:lvl8pPr lvl="7">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8pPr>
            <a:lvl9pPr lvl="8">
              <a:spcBef>
                <a:spcPts val="0"/>
              </a:spcBef>
              <a:spcAft>
                <a:spcPts val="0"/>
              </a:spcAft>
              <a:buClr>
                <a:srgbClr val="434343"/>
              </a:buClr>
              <a:buSzPts val="2800"/>
              <a:buFont typeface="Amatic SC"/>
              <a:buNone/>
              <a:defRPr sz="2800" b="1">
                <a:solidFill>
                  <a:srgbClr val="434343"/>
                </a:solidFill>
                <a:latin typeface="Amatic SC"/>
                <a:ea typeface="Amatic SC"/>
                <a:cs typeface="Amatic SC"/>
                <a:sym typeface="Amatic SC"/>
              </a:defRPr>
            </a:lvl9pPr>
          </a:lstStyle>
          <a:p>
            <a:endParaRPr/>
          </a:p>
        </p:txBody>
      </p:sp>
      <p:sp>
        <p:nvSpPr>
          <p:cNvPr id="154" name="Google Shape;154;p4"/>
          <p:cNvSpPr txBox="1">
            <a:spLocks noGrp="1"/>
          </p:cNvSpPr>
          <p:nvPr>
            <p:ph type="body" idx="1"/>
          </p:nvPr>
        </p:nvSpPr>
        <p:spPr>
          <a:xfrm>
            <a:off x="675450" y="1152475"/>
            <a:ext cx="76389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rgbClr val="434343"/>
              </a:buClr>
              <a:buSzPts val="1200"/>
              <a:buFont typeface="Livvic"/>
              <a:buAutoNum type="arabicPeriod"/>
              <a:defRPr sz="1200">
                <a:solidFill>
                  <a:srgbClr val="434343"/>
                </a:solidFill>
                <a:latin typeface="Catamaran"/>
                <a:ea typeface="Catamaran"/>
                <a:cs typeface="Catamaran"/>
                <a:sym typeface="Catamaran"/>
              </a:defRPr>
            </a:lvl1pPr>
            <a:lvl2pPr marL="914400" lvl="1" indent="-304800">
              <a:spcBef>
                <a:spcPts val="0"/>
              </a:spcBef>
              <a:spcAft>
                <a:spcPts val="0"/>
              </a:spcAft>
              <a:buClr>
                <a:srgbClr val="434343"/>
              </a:buClr>
              <a:buSzPts val="1200"/>
              <a:buFont typeface="Roboto Condensed Light"/>
              <a:buAutoNum type="alphaLcPeriod"/>
              <a:defRPr>
                <a:solidFill>
                  <a:srgbClr val="434343"/>
                </a:solidFill>
                <a:latin typeface="Verdana"/>
                <a:ea typeface="Verdana"/>
                <a:cs typeface="Verdana"/>
                <a:sym typeface="Verdana"/>
              </a:defRPr>
            </a:lvl2pPr>
            <a:lvl3pPr marL="1371600" lvl="2" indent="-304800">
              <a:spcBef>
                <a:spcPts val="0"/>
              </a:spcBef>
              <a:spcAft>
                <a:spcPts val="0"/>
              </a:spcAft>
              <a:buClr>
                <a:srgbClr val="434343"/>
              </a:buClr>
              <a:buSzPts val="1200"/>
              <a:buFont typeface="Roboto Condensed Light"/>
              <a:buAutoNum type="romanLcPeriod"/>
              <a:defRPr>
                <a:solidFill>
                  <a:srgbClr val="434343"/>
                </a:solidFill>
                <a:latin typeface="Verdana"/>
                <a:ea typeface="Verdana"/>
                <a:cs typeface="Verdana"/>
                <a:sym typeface="Verdana"/>
              </a:defRPr>
            </a:lvl3pPr>
            <a:lvl4pPr marL="1828800" lvl="3" indent="-304800">
              <a:spcBef>
                <a:spcPts val="0"/>
              </a:spcBef>
              <a:spcAft>
                <a:spcPts val="0"/>
              </a:spcAft>
              <a:buClr>
                <a:srgbClr val="434343"/>
              </a:buClr>
              <a:buSzPts val="1200"/>
              <a:buFont typeface="Roboto Condensed Light"/>
              <a:buAutoNum type="arabicPeriod"/>
              <a:defRPr>
                <a:solidFill>
                  <a:srgbClr val="434343"/>
                </a:solidFill>
                <a:latin typeface="Verdana"/>
                <a:ea typeface="Verdana"/>
                <a:cs typeface="Verdana"/>
                <a:sym typeface="Verdana"/>
              </a:defRPr>
            </a:lvl4pPr>
            <a:lvl5pPr marL="2286000" lvl="4" indent="-304800">
              <a:spcBef>
                <a:spcPts val="0"/>
              </a:spcBef>
              <a:spcAft>
                <a:spcPts val="0"/>
              </a:spcAft>
              <a:buClr>
                <a:srgbClr val="434343"/>
              </a:buClr>
              <a:buSzPts val="1200"/>
              <a:buFont typeface="Roboto Condensed Light"/>
              <a:buAutoNum type="alphaLcPeriod"/>
              <a:defRPr>
                <a:solidFill>
                  <a:srgbClr val="434343"/>
                </a:solidFill>
                <a:latin typeface="Verdana"/>
                <a:ea typeface="Verdana"/>
                <a:cs typeface="Verdana"/>
                <a:sym typeface="Verdana"/>
              </a:defRPr>
            </a:lvl5pPr>
            <a:lvl6pPr marL="2743200" lvl="5" indent="-304800">
              <a:spcBef>
                <a:spcPts val="0"/>
              </a:spcBef>
              <a:spcAft>
                <a:spcPts val="0"/>
              </a:spcAft>
              <a:buClr>
                <a:srgbClr val="434343"/>
              </a:buClr>
              <a:buSzPts val="1200"/>
              <a:buFont typeface="Roboto Condensed Light"/>
              <a:buAutoNum type="romanLcPeriod"/>
              <a:defRPr>
                <a:solidFill>
                  <a:srgbClr val="434343"/>
                </a:solidFill>
                <a:latin typeface="Verdana"/>
                <a:ea typeface="Verdana"/>
                <a:cs typeface="Verdana"/>
                <a:sym typeface="Verdana"/>
              </a:defRPr>
            </a:lvl6pPr>
            <a:lvl7pPr marL="3200400" lvl="6" indent="-304800">
              <a:spcBef>
                <a:spcPts val="0"/>
              </a:spcBef>
              <a:spcAft>
                <a:spcPts val="0"/>
              </a:spcAft>
              <a:buClr>
                <a:srgbClr val="434343"/>
              </a:buClr>
              <a:buSzPts val="1200"/>
              <a:buFont typeface="Roboto Condensed Light"/>
              <a:buAutoNum type="arabicPeriod"/>
              <a:defRPr>
                <a:solidFill>
                  <a:srgbClr val="434343"/>
                </a:solidFill>
                <a:latin typeface="Verdana"/>
                <a:ea typeface="Verdana"/>
                <a:cs typeface="Verdana"/>
                <a:sym typeface="Verdana"/>
              </a:defRPr>
            </a:lvl7pPr>
            <a:lvl8pPr marL="3657600" lvl="7" indent="-304800">
              <a:spcBef>
                <a:spcPts val="0"/>
              </a:spcBef>
              <a:spcAft>
                <a:spcPts val="0"/>
              </a:spcAft>
              <a:buClr>
                <a:srgbClr val="434343"/>
              </a:buClr>
              <a:buSzPts val="1200"/>
              <a:buFont typeface="Roboto Condensed Light"/>
              <a:buAutoNum type="alphaLcPeriod"/>
              <a:defRPr>
                <a:solidFill>
                  <a:srgbClr val="434343"/>
                </a:solidFill>
                <a:latin typeface="Verdana"/>
                <a:ea typeface="Verdana"/>
                <a:cs typeface="Verdana"/>
                <a:sym typeface="Verdana"/>
              </a:defRPr>
            </a:lvl8pPr>
            <a:lvl9pPr marL="4114800" lvl="8" indent="-304800">
              <a:spcBef>
                <a:spcPts val="0"/>
              </a:spcBef>
              <a:spcAft>
                <a:spcPts val="0"/>
              </a:spcAft>
              <a:buClr>
                <a:srgbClr val="434343"/>
              </a:buClr>
              <a:buSzPts val="1200"/>
              <a:buFont typeface="Roboto Condensed Light"/>
              <a:buAutoNum type="romanLcPeriod"/>
              <a:defRPr>
                <a:solidFill>
                  <a:srgbClr val="434343"/>
                </a:solidFill>
                <a:latin typeface="Verdana"/>
                <a:ea typeface="Verdana"/>
                <a:cs typeface="Verdana"/>
                <a:sym typeface="Verdana"/>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7"/>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bullet list">
  <p:cSld name="CUSTOM_19">
    <p:spTree>
      <p:nvGrpSpPr>
        <p:cNvPr id="1" name="Shape 178"/>
        <p:cNvGrpSpPr/>
        <p:nvPr/>
      </p:nvGrpSpPr>
      <p:grpSpPr>
        <a:xfrm>
          <a:off x="0" y="0"/>
          <a:ext cx="0" cy="0"/>
          <a:chOff x="0" y="0"/>
          <a:chExt cx="0" cy="0"/>
        </a:xfrm>
      </p:grpSpPr>
      <p:sp>
        <p:nvSpPr>
          <p:cNvPr id="179" name="Google Shape;179;p13"/>
          <p:cNvSpPr txBox="1">
            <a:spLocks noGrp="1"/>
          </p:cNvSpPr>
          <p:nvPr>
            <p:ph type="title"/>
          </p:nvPr>
        </p:nvSpPr>
        <p:spPr>
          <a:xfrm>
            <a:off x="720000" y="540000"/>
            <a:ext cx="7703700" cy="8862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0" name="Google Shape;180;p13"/>
          <p:cNvSpPr txBox="1">
            <a:spLocks noGrp="1"/>
          </p:cNvSpPr>
          <p:nvPr>
            <p:ph type="body" idx="1"/>
          </p:nvPr>
        </p:nvSpPr>
        <p:spPr>
          <a:xfrm>
            <a:off x="4181475" y="2419350"/>
            <a:ext cx="4242600" cy="2038200"/>
          </a:xfrm>
          <a:prstGeom prst="rect">
            <a:avLst/>
          </a:prstGeom>
        </p:spPr>
        <p:txBody>
          <a:bodyPr spcFirstLastPara="1" wrap="square" lIns="91425" tIns="91425" rIns="91425" bIns="91425" anchor="t" anchorCtr="0">
            <a:noAutofit/>
          </a:bodyPr>
          <a:lstStyle>
            <a:lvl1pPr marL="457200" lvl="0" indent="-317500">
              <a:lnSpc>
                <a:spcPct val="150000"/>
              </a:lnSpc>
              <a:spcBef>
                <a:spcPts val="0"/>
              </a:spcBef>
              <a:spcAft>
                <a:spcPts val="0"/>
              </a:spcAft>
              <a:buSzPts val="14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81" name="Google Shape;181;p13"/>
          <p:cNvSpPr txBox="1">
            <a:spLocks noGrp="1"/>
          </p:cNvSpPr>
          <p:nvPr>
            <p:ph type="subTitle" idx="2"/>
          </p:nvPr>
        </p:nvSpPr>
        <p:spPr>
          <a:xfrm>
            <a:off x="4181225" y="1567200"/>
            <a:ext cx="4242600" cy="5478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five columns">
  <p:cSld name="CUSTOM_15">
    <p:spTree>
      <p:nvGrpSpPr>
        <p:cNvPr id="1" name="Shape 371"/>
        <p:cNvGrpSpPr/>
        <p:nvPr/>
      </p:nvGrpSpPr>
      <p:grpSpPr>
        <a:xfrm>
          <a:off x="0" y="0"/>
          <a:ext cx="0" cy="0"/>
          <a:chOff x="0" y="0"/>
          <a:chExt cx="0" cy="0"/>
        </a:xfrm>
      </p:grpSpPr>
      <p:sp>
        <p:nvSpPr>
          <p:cNvPr id="372" name="Google Shape;372;p22"/>
          <p:cNvSpPr txBox="1">
            <a:spLocks noGrp="1"/>
          </p:cNvSpPr>
          <p:nvPr>
            <p:ph type="title"/>
          </p:nvPr>
        </p:nvSpPr>
        <p:spPr>
          <a:xfrm>
            <a:off x="720000" y="540000"/>
            <a:ext cx="7703700" cy="5793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a:lvl1pPr>
            <a:lvl2pPr lvl="1" algn="ctr">
              <a:spcBef>
                <a:spcPts val="0"/>
              </a:spcBef>
              <a:spcAft>
                <a:spcPts val="0"/>
              </a:spcAft>
              <a:buSzPts val="2800"/>
              <a:buNone/>
              <a:defRPr/>
            </a:lvl2pPr>
            <a:lvl3pPr lvl="2" algn="ctr">
              <a:spcBef>
                <a:spcPts val="0"/>
              </a:spcBef>
              <a:spcAft>
                <a:spcPts val="0"/>
              </a:spcAft>
              <a:buSzPts val="2800"/>
              <a:buNone/>
              <a:defRPr/>
            </a:lvl3pPr>
            <a:lvl4pPr lvl="3" algn="ctr">
              <a:spcBef>
                <a:spcPts val="0"/>
              </a:spcBef>
              <a:spcAft>
                <a:spcPts val="0"/>
              </a:spcAft>
              <a:buSzPts val="2800"/>
              <a:buNone/>
              <a:defRPr/>
            </a:lvl4pPr>
            <a:lvl5pPr lvl="4" algn="ctr">
              <a:spcBef>
                <a:spcPts val="0"/>
              </a:spcBef>
              <a:spcAft>
                <a:spcPts val="0"/>
              </a:spcAft>
              <a:buSzPts val="2800"/>
              <a:buNone/>
              <a:defRPr/>
            </a:lvl5pPr>
            <a:lvl6pPr lvl="5" algn="ctr">
              <a:spcBef>
                <a:spcPts val="0"/>
              </a:spcBef>
              <a:spcAft>
                <a:spcPts val="0"/>
              </a:spcAft>
              <a:buSzPts val="2800"/>
              <a:buNone/>
              <a:defRPr/>
            </a:lvl6pPr>
            <a:lvl7pPr lvl="6" algn="ctr">
              <a:spcBef>
                <a:spcPts val="0"/>
              </a:spcBef>
              <a:spcAft>
                <a:spcPts val="0"/>
              </a:spcAft>
              <a:buSzPts val="2800"/>
              <a:buNone/>
              <a:defRPr/>
            </a:lvl7pPr>
            <a:lvl8pPr lvl="7" algn="ctr">
              <a:spcBef>
                <a:spcPts val="0"/>
              </a:spcBef>
              <a:spcAft>
                <a:spcPts val="0"/>
              </a:spcAft>
              <a:buSzPts val="2800"/>
              <a:buNone/>
              <a:defRPr/>
            </a:lvl8pPr>
            <a:lvl9pPr lvl="8" algn="ctr">
              <a:spcBef>
                <a:spcPts val="0"/>
              </a:spcBef>
              <a:spcAft>
                <a:spcPts val="0"/>
              </a:spcAft>
              <a:buSzPts val="2800"/>
              <a:buNone/>
              <a:defRPr/>
            </a:lvl9pPr>
          </a:lstStyle>
          <a:p>
            <a:endParaRPr/>
          </a:p>
        </p:txBody>
      </p:sp>
      <p:sp>
        <p:nvSpPr>
          <p:cNvPr id="373" name="Google Shape;373;p22"/>
          <p:cNvSpPr txBox="1">
            <a:spLocks noGrp="1"/>
          </p:cNvSpPr>
          <p:nvPr>
            <p:ph type="subTitle" idx="1"/>
          </p:nvPr>
        </p:nvSpPr>
        <p:spPr>
          <a:xfrm>
            <a:off x="752700" y="1828190"/>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1"/>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74" name="Google Shape;374;p22"/>
          <p:cNvSpPr txBox="1">
            <a:spLocks noGrp="1"/>
          </p:cNvSpPr>
          <p:nvPr>
            <p:ph type="subTitle" idx="2"/>
          </p:nvPr>
        </p:nvSpPr>
        <p:spPr>
          <a:xfrm>
            <a:off x="735150" y="2323066"/>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75" name="Google Shape;375;p22"/>
          <p:cNvSpPr txBox="1">
            <a:spLocks noGrp="1"/>
          </p:cNvSpPr>
          <p:nvPr>
            <p:ph type="subTitle" idx="3"/>
          </p:nvPr>
        </p:nvSpPr>
        <p:spPr>
          <a:xfrm>
            <a:off x="3459421" y="1828190"/>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4"/>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76" name="Google Shape;376;p22"/>
          <p:cNvSpPr txBox="1">
            <a:spLocks noGrp="1"/>
          </p:cNvSpPr>
          <p:nvPr>
            <p:ph type="subTitle" idx="4"/>
          </p:nvPr>
        </p:nvSpPr>
        <p:spPr>
          <a:xfrm>
            <a:off x="3453421" y="2323066"/>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77" name="Google Shape;377;p22"/>
          <p:cNvSpPr txBox="1">
            <a:spLocks noGrp="1"/>
          </p:cNvSpPr>
          <p:nvPr>
            <p:ph type="subTitle" idx="5"/>
          </p:nvPr>
        </p:nvSpPr>
        <p:spPr>
          <a:xfrm>
            <a:off x="6227154" y="1828190"/>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1"/>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78" name="Google Shape;378;p22"/>
          <p:cNvSpPr txBox="1">
            <a:spLocks noGrp="1"/>
          </p:cNvSpPr>
          <p:nvPr>
            <p:ph type="subTitle" idx="6"/>
          </p:nvPr>
        </p:nvSpPr>
        <p:spPr>
          <a:xfrm>
            <a:off x="6221154" y="2323066"/>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79" name="Google Shape;379;p22"/>
          <p:cNvSpPr txBox="1">
            <a:spLocks noGrp="1"/>
          </p:cNvSpPr>
          <p:nvPr>
            <p:ph type="subTitle" idx="7"/>
          </p:nvPr>
        </p:nvSpPr>
        <p:spPr>
          <a:xfrm>
            <a:off x="2063397" y="3579843"/>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4"/>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80" name="Google Shape;380;p22"/>
          <p:cNvSpPr txBox="1">
            <a:spLocks noGrp="1"/>
          </p:cNvSpPr>
          <p:nvPr>
            <p:ph type="subTitle" idx="8"/>
          </p:nvPr>
        </p:nvSpPr>
        <p:spPr>
          <a:xfrm>
            <a:off x="2057397" y="4108625"/>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81" name="Google Shape;381;p22"/>
          <p:cNvSpPr txBox="1">
            <a:spLocks noGrp="1"/>
          </p:cNvSpPr>
          <p:nvPr>
            <p:ph type="subTitle" idx="9"/>
          </p:nvPr>
        </p:nvSpPr>
        <p:spPr>
          <a:xfrm>
            <a:off x="4855446" y="3579843"/>
            <a:ext cx="2197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600"/>
              <a:buFont typeface="Sriracha"/>
              <a:buNone/>
              <a:defRPr sz="2200" b="1">
                <a:solidFill>
                  <a:schemeClr val="accent1"/>
                </a:solidFill>
                <a:latin typeface="Amatic SC"/>
                <a:ea typeface="Amatic SC"/>
                <a:cs typeface="Amatic SC"/>
                <a:sym typeface="Amatic SC"/>
              </a:defRPr>
            </a:lvl1pPr>
            <a:lvl2pPr lvl="1" algn="ctr" rtl="0">
              <a:spcBef>
                <a:spcPts val="0"/>
              </a:spcBef>
              <a:spcAft>
                <a:spcPts val="0"/>
              </a:spcAft>
              <a:buSzPts val="1600"/>
              <a:buFont typeface="Sriracha"/>
              <a:buNone/>
              <a:defRPr sz="1600">
                <a:latin typeface="Sriracha"/>
                <a:ea typeface="Sriracha"/>
                <a:cs typeface="Sriracha"/>
                <a:sym typeface="Sriracha"/>
              </a:defRPr>
            </a:lvl2pPr>
            <a:lvl3pPr lvl="2" algn="ctr" rtl="0">
              <a:spcBef>
                <a:spcPts val="0"/>
              </a:spcBef>
              <a:spcAft>
                <a:spcPts val="0"/>
              </a:spcAft>
              <a:buSzPts val="1600"/>
              <a:buFont typeface="Sriracha"/>
              <a:buNone/>
              <a:defRPr sz="1600">
                <a:latin typeface="Sriracha"/>
                <a:ea typeface="Sriracha"/>
                <a:cs typeface="Sriracha"/>
                <a:sym typeface="Sriracha"/>
              </a:defRPr>
            </a:lvl3pPr>
            <a:lvl4pPr lvl="3" algn="ctr" rtl="0">
              <a:spcBef>
                <a:spcPts val="0"/>
              </a:spcBef>
              <a:spcAft>
                <a:spcPts val="0"/>
              </a:spcAft>
              <a:buSzPts val="1600"/>
              <a:buFont typeface="Sriracha"/>
              <a:buNone/>
              <a:defRPr sz="1600">
                <a:latin typeface="Sriracha"/>
                <a:ea typeface="Sriracha"/>
                <a:cs typeface="Sriracha"/>
                <a:sym typeface="Sriracha"/>
              </a:defRPr>
            </a:lvl4pPr>
            <a:lvl5pPr lvl="4" algn="ctr" rtl="0">
              <a:spcBef>
                <a:spcPts val="0"/>
              </a:spcBef>
              <a:spcAft>
                <a:spcPts val="0"/>
              </a:spcAft>
              <a:buSzPts val="1600"/>
              <a:buFont typeface="Sriracha"/>
              <a:buNone/>
              <a:defRPr sz="1600">
                <a:latin typeface="Sriracha"/>
                <a:ea typeface="Sriracha"/>
                <a:cs typeface="Sriracha"/>
                <a:sym typeface="Sriracha"/>
              </a:defRPr>
            </a:lvl5pPr>
            <a:lvl6pPr lvl="5" algn="ctr" rtl="0">
              <a:spcBef>
                <a:spcPts val="0"/>
              </a:spcBef>
              <a:spcAft>
                <a:spcPts val="0"/>
              </a:spcAft>
              <a:buSzPts val="1600"/>
              <a:buFont typeface="Sriracha"/>
              <a:buNone/>
              <a:defRPr sz="1600">
                <a:latin typeface="Sriracha"/>
                <a:ea typeface="Sriracha"/>
                <a:cs typeface="Sriracha"/>
                <a:sym typeface="Sriracha"/>
              </a:defRPr>
            </a:lvl6pPr>
            <a:lvl7pPr lvl="6" algn="ctr" rtl="0">
              <a:spcBef>
                <a:spcPts val="0"/>
              </a:spcBef>
              <a:spcAft>
                <a:spcPts val="0"/>
              </a:spcAft>
              <a:buSzPts val="1600"/>
              <a:buFont typeface="Sriracha"/>
              <a:buNone/>
              <a:defRPr sz="1600">
                <a:latin typeface="Sriracha"/>
                <a:ea typeface="Sriracha"/>
                <a:cs typeface="Sriracha"/>
                <a:sym typeface="Sriracha"/>
              </a:defRPr>
            </a:lvl7pPr>
            <a:lvl8pPr lvl="7" algn="ctr" rtl="0">
              <a:spcBef>
                <a:spcPts val="0"/>
              </a:spcBef>
              <a:spcAft>
                <a:spcPts val="0"/>
              </a:spcAft>
              <a:buSzPts val="1600"/>
              <a:buFont typeface="Sriracha"/>
              <a:buNone/>
              <a:defRPr sz="1600">
                <a:latin typeface="Sriracha"/>
                <a:ea typeface="Sriracha"/>
                <a:cs typeface="Sriracha"/>
                <a:sym typeface="Sriracha"/>
              </a:defRPr>
            </a:lvl8pPr>
            <a:lvl9pPr lvl="8" algn="ctr" rtl="0">
              <a:spcBef>
                <a:spcPts val="0"/>
              </a:spcBef>
              <a:spcAft>
                <a:spcPts val="0"/>
              </a:spcAft>
              <a:buSzPts val="1600"/>
              <a:buFont typeface="Sriracha"/>
              <a:buNone/>
              <a:defRPr sz="1600">
                <a:latin typeface="Sriracha"/>
                <a:ea typeface="Sriracha"/>
                <a:cs typeface="Sriracha"/>
                <a:sym typeface="Sriracha"/>
              </a:defRPr>
            </a:lvl9pPr>
          </a:lstStyle>
          <a:p>
            <a:endParaRPr/>
          </a:p>
        </p:txBody>
      </p:sp>
      <p:sp>
        <p:nvSpPr>
          <p:cNvPr id="382" name="Google Shape;382;p22"/>
          <p:cNvSpPr txBox="1">
            <a:spLocks noGrp="1"/>
          </p:cNvSpPr>
          <p:nvPr>
            <p:ph type="subTitle" idx="13"/>
          </p:nvPr>
        </p:nvSpPr>
        <p:spPr>
          <a:xfrm>
            <a:off x="4849446" y="4108625"/>
            <a:ext cx="2209800" cy="49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100"/>
              <a:buFont typeface="Verdana"/>
              <a:buNone/>
              <a:defRPr>
                <a:latin typeface="Catamaran"/>
                <a:ea typeface="Catamaran"/>
                <a:cs typeface="Catamaran"/>
                <a:sym typeface="Catamaran"/>
              </a:defRPr>
            </a:lvl1pPr>
            <a:lvl2pPr lvl="1" algn="ctr" rtl="0">
              <a:spcBef>
                <a:spcPts val="0"/>
              </a:spcBef>
              <a:spcAft>
                <a:spcPts val="0"/>
              </a:spcAft>
              <a:buSzPts val="1100"/>
              <a:buFont typeface="Verdana"/>
              <a:buNone/>
              <a:defRPr sz="1100">
                <a:latin typeface="Verdana"/>
                <a:ea typeface="Verdana"/>
                <a:cs typeface="Verdana"/>
                <a:sym typeface="Verdana"/>
              </a:defRPr>
            </a:lvl2pPr>
            <a:lvl3pPr lvl="2" algn="ctr" rtl="0">
              <a:spcBef>
                <a:spcPts val="0"/>
              </a:spcBef>
              <a:spcAft>
                <a:spcPts val="0"/>
              </a:spcAft>
              <a:buSzPts val="1100"/>
              <a:buFont typeface="Verdana"/>
              <a:buNone/>
              <a:defRPr sz="1100">
                <a:latin typeface="Verdana"/>
                <a:ea typeface="Verdana"/>
                <a:cs typeface="Verdana"/>
                <a:sym typeface="Verdana"/>
              </a:defRPr>
            </a:lvl3pPr>
            <a:lvl4pPr lvl="3" algn="ctr" rtl="0">
              <a:spcBef>
                <a:spcPts val="0"/>
              </a:spcBef>
              <a:spcAft>
                <a:spcPts val="0"/>
              </a:spcAft>
              <a:buSzPts val="1100"/>
              <a:buFont typeface="Verdana"/>
              <a:buNone/>
              <a:defRPr sz="1100">
                <a:latin typeface="Verdana"/>
                <a:ea typeface="Verdana"/>
                <a:cs typeface="Verdana"/>
                <a:sym typeface="Verdana"/>
              </a:defRPr>
            </a:lvl4pPr>
            <a:lvl5pPr lvl="4" algn="ctr" rtl="0">
              <a:spcBef>
                <a:spcPts val="0"/>
              </a:spcBef>
              <a:spcAft>
                <a:spcPts val="0"/>
              </a:spcAft>
              <a:buSzPts val="1100"/>
              <a:buFont typeface="Verdana"/>
              <a:buNone/>
              <a:defRPr sz="1100">
                <a:latin typeface="Verdana"/>
                <a:ea typeface="Verdana"/>
                <a:cs typeface="Verdana"/>
                <a:sym typeface="Verdana"/>
              </a:defRPr>
            </a:lvl5pPr>
            <a:lvl6pPr lvl="5" algn="ctr" rtl="0">
              <a:spcBef>
                <a:spcPts val="0"/>
              </a:spcBef>
              <a:spcAft>
                <a:spcPts val="0"/>
              </a:spcAft>
              <a:buSzPts val="1100"/>
              <a:buFont typeface="Verdana"/>
              <a:buNone/>
              <a:defRPr sz="1100">
                <a:latin typeface="Verdana"/>
                <a:ea typeface="Verdana"/>
                <a:cs typeface="Verdana"/>
                <a:sym typeface="Verdana"/>
              </a:defRPr>
            </a:lvl6pPr>
            <a:lvl7pPr lvl="6" algn="ctr" rtl="0">
              <a:spcBef>
                <a:spcPts val="0"/>
              </a:spcBef>
              <a:spcAft>
                <a:spcPts val="0"/>
              </a:spcAft>
              <a:buSzPts val="1100"/>
              <a:buFont typeface="Verdana"/>
              <a:buNone/>
              <a:defRPr sz="1100">
                <a:latin typeface="Verdana"/>
                <a:ea typeface="Verdana"/>
                <a:cs typeface="Verdana"/>
                <a:sym typeface="Verdana"/>
              </a:defRPr>
            </a:lvl7pPr>
            <a:lvl8pPr lvl="7" algn="ctr" rtl="0">
              <a:spcBef>
                <a:spcPts val="0"/>
              </a:spcBef>
              <a:spcAft>
                <a:spcPts val="0"/>
              </a:spcAft>
              <a:buSzPts val="1100"/>
              <a:buFont typeface="Verdana"/>
              <a:buNone/>
              <a:defRPr sz="1100">
                <a:latin typeface="Verdana"/>
                <a:ea typeface="Verdana"/>
                <a:cs typeface="Verdana"/>
                <a:sym typeface="Verdana"/>
              </a:defRPr>
            </a:lvl8pPr>
            <a:lvl9pPr lvl="8" algn="ctr" rtl="0">
              <a:spcBef>
                <a:spcPts val="0"/>
              </a:spcBef>
              <a:spcAft>
                <a:spcPts val="0"/>
              </a:spcAft>
              <a:buSzPts val="1100"/>
              <a:buFont typeface="Verdana"/>
              <a:buNone/>
              <a:defRPr sz="1100">
                <a:latin typeface="Verdana"/>
                <a:ea typeface="Verdana"/>
                <a:cs typeface="Verdana"/>
                <a:sym typeface="Verdana"/>
              </a:defRPr>
            </a:lvl9pPr>
          </a:lstStyle>
          <a:p>
            <a:endParaRPr/>
          </a:p>
        </p:txBody>
      </p:sp>
      <p:sp>
        <p:nvSpPr>
          <p:cNvPr id="383" name="Google Shape;383;p22"/>
          <p:cNvSpPr txBox="1">
            <a:spLocks noGrp="1"/>
          </p:cNvSpPr>
          <p:nvPr>
            <p:ph type="title" idx="14" hasCustomPrompt="1"/>
          </p:nvPr>
        </p:nvSpPr>
        <p:spPr>
          <a:xfrm>
            <a:off x="752704" y="1541557"/>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4" name="Google Shape;384;p22"/>
          <p:cNvSpPr txBox="1">
            <a:spLocks noGrp="1"/>
          </p:cNvSpPr>
          <p:nvPr>
            <p:ph type="title" idx="15" hasCustomPrompt="1"/>
          </p:nvPr>
        </p:nvSpPr>
        <p:spPr>
          <a:xfrm>
            <a:off x="3473100" y="1541550"/>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5" name="Google Shape;385;p22"/>
          <p:cNvSpPr txBox="1">
            <a:spLocks noGrp="1"/>
          </p:cNvSpPr>
          <p:nvPr>
            <p:ph type="title" idx="16" hasCustomPrompt="1"/>
          </p:nvPr>
        </p:nvSpPr>
        <p:spPr>
          <a:xfrm>
            <a:off x="6227145" y="1558585"/>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6" name="Google Shape;386;p22"/>
          <p:cNvSpPr txBox="1">
            <a:spLocks noGrp="1"/>
          </p:cNvSpPr>
          <p:nvPr>
            <p:ph type="title" idx="17" hasCustomPrompt="1"/>
          </p:nvPr>
        </p:nvSpPr>
        <p:spPr>
          <a:xfrm>
            <a:off x="2063390" y="3270830"/>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
        <p:nvSpPr>
          <p:cNvPr id="387" name="Google Shape;387;p22"/>
          <p:cNvSpPr txBox="1">
            <a:spLocks noGrp="1"/>
          </p:cNvSpPr>
          <p:nvPr>
            <p:ph type="title" idx="18" hasCustomPrompt="1"/>
          </p:nvPr>
        </p:nvSpPr>
        <p:spPr>
          <a:xfrm>
            <a:off x="4850122" y="3270822"/>
            <a:ext cx="2197800" cy="24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800"/>
              <a:buFont typeface="Amatic SC"/>
              <a:buNone/>
              <a:defRPr sz="1800" b="1">
                <a:latin typeface="Amatic SC"/>
                <a:ea typeface="Amatic SC"/>
                <a:cs typeface="Amatic SC"/>
                <a:sym typeface="Amatic SC"/>
              </a:defRPr>
            </a:lvl1pPr>
            <a:lvl2pPr lvl="1" algn="ctr" rtl="0">
              <a:spcBef>
                <a:spcPts val="0"/>
              </a:spcBef>
              <a:spcAft>
                <a:spcPts val="0"/>
              </a:spcAft>
              <a:buSzPts val="1800"/>
              <a:buFont typeface="Amatic SC"/>
              <a:buNone/>
              <a:defRPr sz="1800" b="1">
                <a:latin typeface="Amatic SC"/>
                <a:ea typeface="Amatic SC"/>
                <a:cs typeface="Amatic SC"/>
                <a:sym typeface="Amatic SC"/>
              </a:defRPr>
            </a:lvl2pPr>
            <a:lvl3pPr lvl="2" algn="ctr" rtl="0">
              <a:spcBef>
                <a:spcPts val="0"/>
              </a:spcBef>
              <a:spcAft>
                <a:spcPts val="0"/>
              </a:spcAft>
              <a:buSzPts val="1800"/>
              <a:buFont typeface="Amatic SC"/>
              <a:buNone/>
              <a:defRPr sz="1800" b="1">
                <a:latin typeface="Amatic SC"/>
                <a:ea typeface="Amatic SC"/>
                <a:cs typeface="Amatic SC"/>
                <a:sym typeface="Amatic SC"/>
              </a:defRPr>
            </a:lvl3pPr>
            <a:lvl4pPr lvl="3" algn="ctr" rtl="0">
              <a:spcBef>
                <a:spcPts val="0"/>
              </a:spcBef>
              <a:spcAft>
                <a:spcPts val="0"/>
              </a:spcAft>
              <a:buSzPts val="1800"/>
              <a:buFont typeface="Amatic SC"/>
              <a:buNone/>
              <a:defRPr sz="1800" b="1">
                <a:latin typeface="Amatic SC"/>
                <a:ea typeface="Amatic SC"/>
                <a:cs typeface="Amatic SC"/>
                <a:sym typeface="Amatic SC"/>
              </a:defRPr>
            </a:lvl4pPr>
            <a:lvl5pPr lvl="4" algn="ctr" rtl="0">
              <a:spcBef>
                <a:spcPts val="0"/>
              </a:spcBef>
              <a:spcAft>
                <a:spcPts val="0"/>
              </a:spcAft>
              <a:buSzPts val="1800"/>
              <a:buFont typeface="Amatic SC"/>
              <a:buNone/>
              <a:defRPr sz="1800" b="1">
                <a:latin typeface="Amatic SC"/>
                <a:ea typeface="Amatic SC"/>
                <a:cs typeface="Amatic SC"/>
                <a:sym typeface="Amatic SC"/>
              </a:defRPr>
            </a:lvl5pPr>
            <a:lvl6pPr lvl="5" algn="ctr" rtl="0">
              <a:spcBef>
                <a:spcPts val="0"/>
              </a:spcBef>
              <a:spcAft>
                <a:spcPts val="0"/>
              </a:spcAft>
              <a:buSzPts val="1800"/>
              <a:buFont typeface="Amatic SC"/>
              <a:buNone/>
              <a:defRPr sz="1800" b="1">
                <a:latin typeface="Amatic SC"/>
                <a:ea typeface="Amatic SC"/>
                <a:cs typeface="Amatic SC"/>
                <a:sym typeface="Amatic SC"/>
              </a:defRPr>
            </a:lvl6pPr>
            <a:lvl7pPr lvl="6" algn="ctr" rtl="0">
              <a:spcBef>
                <a:spcPts val="0"/>
              </a:spcBef>
              <a:spcAft>
                <a:spcPts val="0"/>
              </a:spcAft>
              <a:buSzPts val="1800"/>
              <a:buFont typeface="Amatic SC"/>
              <a:buNone/>
              <a:defRPr sz="1800" b="1">
                <a:latin typeface="Amatic SC"/>
                <a:ea typeface="Amatic SC"/>
                <a:cs typeface="Amatic SC"/>
                <a:sym typeface="Amatic SC"/>
              </a:defRPr>
            </a:lvl7pPr>
            <a:lvl8pPr lvl="7" algn="ctr" rtl="0">
              <a:spcBef>
                <a:spcPts val="0"/>
              </a:spcBef>
              <a:spcAft>
                <a:spcPts val="0"/>
              </a:spcAft>
              <a:buSzPts val="1800"/>
              <a:buFont typeface="Amatic SC"/>
              <a:buNone/>
              <a:defRPr sz="1800" b="1">
                <a:latin typeface="Amatic SC"/>
                <a:ea typeface="Amatic SC"/>
                <a:cs typeface="Amatic SC"/>
                <a:sym typeface="Amatic SC"/>
              </a:defRPr>
            </a:lvl8pPr>
            <a:lvl9pPr lvl="8" algn="ctr" rtl="0">
              <a:spcBef>
                <a:spcPts val="0"/>
              </a:spcBef>
              <a:spcAft>
                <a:spcPts val="0"/>
              </a:spcAft>
              <a:buSzPts val="1800"/>
              <a:buFont typeface="Amatic SC"/>
              <a:buNone/>
              <a:defRPr sz="1800" b="1">
                <a:latin typeface="Amatic SC"/>
                <a:ea typeface="Amatic SC"/>
                <a:cs typeface="Amatic SC"/>
                <a:sym typeface="Amatic SC"/>
              </a:defRPr>
            </a:lvl9pPr>
          </a:lstStyle>
          <a:p>
            <a:r>
              <a:t>xx%</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05B67-8137-4567-8DF6-7E247315C04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A85FAC3-EEAB-45B5-A569-6CB63F8DB04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6D4595BF-7AC6-4295-A487-13AF81E6BB75}"/>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5" name="Footer Placeholder 4">
            <a:extLst>
              <a:ext uri="{FF2B5EF4-FFF2-40B4-BE49-F238E27FC236}">
                <a16:creationId xmlns:a16="http://schemas.microsoft.com/office/drawing/2014/main" id="{1166FC45-865E-40BC-9969-DECB48E94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58B93-5EBB-4554-8219-5E686AA489B5}"/>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2696101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04E8-74B6-482F-8C3B-30AFAC07E2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90FD48-9C11-4977-ABCF-19D905945AD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2733E1-C7BF-493A-A237-48469FDA6F82}"/>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5" name="Footer Placeholder 4">
            <a:extLst>
              <a:ext uri="{FF2B5EF4-FFF2-40B4-BE49-F238E27FC236}">
                <a16:creationId xmlns:a16="http://schemas.microsoft.com/office/drawing/2014/main" id="{807C4C63-654B-408B-AEE0-7D13F20410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5066CE-9387-4DD3-B9DC-A27E9FF8873A}"/>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2098506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F3F86-8025-46D1-9DDA-730CFB859722}"/>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A666C34A-74C1-483E-96B4-3F8E05CDC8EB}"/>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47CB0E6-CDD9-4F5E-8912-BD21713FF70A}"/>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5" name="Footer Placeholder 4">
            <a:extLst>
              <a:ext uri="{FF2B5EF4-FFF2-40B4-BE49-F238E27FC236}">
                <a16:creationId xmlns:a16="http://schemas.microsoft.com/office/drawing/2014/main" id="{35C2E1E2-BC4C-4CD2-AB9F-6DFEE0DBD5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3F981-0F80-4E92-B975-332A4D4F8AB4}"/>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830930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74B44-B6FE-4543-98A6-558C5D78E1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D6BA96-A5FB-4974-BAB3-7DB07C99BA86}"/>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457CCA-918B-4FA5-8D9F-CC7291021688}"/>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AEB30BA-85EF-4E93-BA57-86BE2BD1AD9B}"/>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6" name="Footer Placeholder 5">
            <a:extLst>
              <a:ext uri="{FF2B5EF4-FFF2-40B4-BE49-F238E27FC236}">
                <a16:creationId xmlns:a16="http://schemas.microsoft.com/office/drawing/2014/main" id="{0A3C7D28-3390-430E-A2D4-DF91BD77FA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DF572E-D934-4568-81D4-98B6E78ACB29}"/>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67951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EC1EA-1912-4BD9-8F0C-4C2E2E3ED369}"/>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796782-2F6B-49A4-84FD-44EC11F5F4EE}"/>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FA4C34E-3A6F-4F78-8465-624147493D84}"/>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08A546-45FE-461B-8570-DD11EEEFE70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B969AD23-8F9D-4AB9-87A4-5DE99E4DCB0E}"/>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702DB1-0D4E-48E3-BDF7-D1AE092D746C}"/>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8" name="Footer Placeholder 7">
            <a:extLst>
              <a:ext uri="{FF2B5EF4-FFF2-40B4-BE49-F238E27FC236}">
                <a16:creationId xmlns:a16="http://schemas.microsoft.com/office/drawing/2014/main" id="{979F78A7-6DC4-4FBE-9B68-66691181B96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00C3CC-C0F4-43C3-89AA-8F60BCBB2626}"/>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228664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D0A8C-C558-4B32-A6D2-4CCB846C57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ED3476-E796-45E0-8A99-0363AD59D473}"/>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4" name="Footer Placeholder 3">
            <a:extLst>
              <a:ext uri="{FF2B5EF4-FFF2-40B4-BE49-F238E27FC236}">
                <a16:creationId xmlns:a16="http://schemas.microsoft.com/office/drawing/2014/main" id="{9C408C16-DEE5-431F-A85C-AE6A3A96F6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EAE642-8ECB-4476-AB13-CA1F2052D89D}"/>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861409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A295A9-E674-4C2D-BFBD-7308FCFC7F2F}"/>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3" name="Footer Placeholder 2">
            <a:extLst>
              <a:ext uri="{FF2B5EF4-FFF2-40B4-BE49-F238E27FC236}">
                <a16:creationId xmlns:a16="http://schemas.microsoft.com/office/drawing/2014/main" id="{DA846214-1F51-44A7-9952-1C47E7D3FC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A736EB-F4AC-4111-AB95-A0114FFA5C82}"/>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3592253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BBE4B-ECBE-424C-A94B-36E84B4E190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C1ED580-5392-4EEE-9175-6161BCA7D555}"/>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F4C215-7F72-41CD-ADD5-37C0E57C80A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7FB1896-5956-4100-A5AB-6CAF01972889}"/>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6" name="Footer Placeholder 5">
            <a:extLst>
              <a:ext uri="{FF2B5EF4-FFF2-40B4-BE49-F238E27FC236}">
                <a16:creationId xmlns:a16="http://schemas.microsoft.com/office/drawing/2014/main" id="{25EB286A-2ACE-401C-BA93-41D11FFCDE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0CE9F2-EE12-4D7F-88C8-113C6AF1DACA}"/>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491927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F0B1F-E2AE-4295-9189-419EB12F11D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E4985E23-B1C5-4F14-935A-FFA508DA8C8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B18EFF5-7ECA-4204-ABE6-BCAA1E68C2E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85E4A6DE-0BDB-475E-8EF0-43A00A4CE099}"/>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6" name="Footer Placeholder 5">
            <a:extLst>
              <a:ext uri="{FF2B5EF4-FFF2-40B4-BE49-F238E27FC236}">
                <a16:creationId xmlns:a16="http://schemas.microsoft.com/office/drawing/2014/main" id="{E3D37AC1-0A49-4051-9A6C-80F946568B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C1F884-3536-4ABF-B11D-DB708B643FFF}"/>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466754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BAA2A-35EB-4005-9AAF-2D8AA21974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58E43D-5376-42FB-B1F1-DB08B0C54E7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93852F-D053-42C5-925F-CA4C9A09DB48}"/>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5" name="Footer Placeholder 4">
            <a:extLst>
              <a:ext uri="{FF2B5EF4-FFF2-40B4-BE49-F238E27FC236}">
                <a16:creationId xmlns:a16="http://schemas.microsoft.com/office/drawing/2014/main" id="{A1AE6B29-0AB3-47EF-943F-D249D321C7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9E88EB-F92F-4709-83A5-8713CB205774}"/>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4266416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651C45-FD7F-47D8-B84E-CD68D21B92F7}"/>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1794C1-39EE-4EEA-8C38-EEE0C8031215}"/>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E4F1F5-3EAB-4781-9D50-248E9D0E4128}"/>
              </a:ext>
            </a:extLst>
          </p:cNvPr>
          <p:cNvSpPr>
            <a:spLocks noGrp="1"/>
          </p:cNvSpPr>
          <p:nvPr>
            <p:ph type="dt" sz="half" idx="10"/>
          </p:nvPr>
        </p:nvSpPr>
        <p:spPr/>
        <p:txBody>
          <a:bodyPr/>
          <a:lstStyle/>
          <a:p>
            <a:fld id="{BB7F0781-617C-48B8-8111-6781EA82D27C}" type="datetimeFigureOut">
              <a:rPr lang="en-US" smtClean="0"/>
              <a:t>3/22/2026</a:t>
            </a:fld>
            <a:endParaRPr lang="en-US"/>
          </a:p>
        </p:txBody>
      </p:sp>
      <p:sp>
        <p:nvSpPr>
          <p:cNvPr id="5" name="Footer Placeholder 4">
            <a:extLst>
              <a:ext uri="{FF2B5EF4-FFF2-40B4-BE49-F238E27FC236}">
                <a16:creationId xmlns:a16="http://schemas.microsoft.com/office/drawing/2014/main" id="{C1B5588E-E3A7-4727-BAE9-9DE9AA8E6F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F0775-4BF5-4F1D-8B7A-C216E4B5BE85}"/>
              </a:ext>
            </a:extLst>
          </p:cNvPr>
          <p:cNvSpPr>
            <a:spLocks noGrp="1"/>
          </p:cNvSpPr>
          <p:nvPr>
            <p:ph type="sldNum" sz="quarter" idx="12"/>
          </p:nvPr>
        </p:nvSpPr>
        <p:spPr/>
        <p:txBody>
          <a:bodyPr/>
          <a:lstStyle/>
          <a:p>
            <a:fld id="{88FD70F1-4DDA-4317-9573-6F8F73FE7D3F}" type="slidenum">
              <a:rPr lang="en-US" smtClean="0"/>
              <a:t>‹#›</a:t>
            </a:fld>
            <a:endParaRPr lang="en-US"/>
          </a:p>
        </p:txBody>
      </p:sp>
    </p:spTree>
    <p:extLst>
      <p:ext uri="{BB962C8B-B14F-4D97-AF65-F5344CB8AC3E}">
        <p14:creationId xmlns:p14="http://schemas.microsoft.com/office/powerpoint/2010/main" val="26121063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540000"/>
            <a:ext cx="7703700" cy="8862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2800"/>
              <a:buFont typeface="Amatic SC"/>
              <a:buNone/>
              <a:defRPr sz="2800" b="1">
                <a:latin typeface="Amatic SC"/>
                <a:ea typeface="Amatic SC"/>
                <a:cs typeface="Amatic SC"/>
                <a:sym typeface="Amatic SC"/>
              </a:defRPr>
            </a:lvl1pPr>
            <a:lvl2pPr lvl="1">
              <a:spcBef>
                <a:spcPts val="0"/>
              </a:spcBef>
              <a:spcAft>
                <a:spcPts val="0"/>
              </a:spcAft>
              <a:buSzPts val="2800"/>
              <a:buFont typeface="Amatic SC"/>
              <a:buNone/>
              <a:defRPr sz="2800" b="1">
                <a:latin typeface="Amatic SC"/>
                <a:ea typeface="Amatic SC"/>
                <a:cs typeface="Amatic SC"/>
                <a:sym typeface="Amatic SC"/>
              </a:defRPr>
            </a:lvl2pPr>
            <a:lvl3pPr lvl="2">
              <a:spcBef>
                <a:spcPts val="0"/>
              </a:spcBef>
              <a:spcAft>
                <a:spcPts val="0"/>
              </a:spcAft>
              <a:buSzPts val="2800"/>
              <a:buFont typeface="Amatic SC"/>
              <a:buNone/>
              <a:defRPr sz="2800" b="1">
                <a:latin typeface="Amatic SC"/>
                <a:ea typeface="Amatic SC"/>
                <a:cs typeface="Amatic SC"/>
                <a:sym typeface="Amatic SC"/>
              </a:defRPr>
            </a:lvl3pPr>
            <a:lvl4pPr lvl="3">
              <a:spcBef>
                <a:spcPts val="0"/>
              </a:spcBef>
              <a:spcAft>
                <a:spcPts val="0"/>
              </a:spcAft>
              <a:buSzPts val="2800"/>
              <a:buFont typeface="Amatic SC"/>
              <a:buNone/>
              <a:defRPr sz="2800" b="1">
                <a:latin typeface="Amatic SC"/>
                <a:ea typeface="Amatic SC"/>
                <a:cs typeface="Amatic SC"/>
                <a:sym typeface="Amatic SC"/>
              </a:defRPr>
            </a:lvl4pPr>
            <a:lvl5pPr lvl="4">
              <a:spcBef>
                <a:spcPts val="0"/>
              </a:spcBef>
              <a:spcAft>
                <a:spcPts val="0"/>
              </a:spcAft>
              <a:buSzPts val="2800"/>
              <a:buFont typeface="Amatic SC"/>
              <a:buNone/>
              <a:defRPr sz="2800" b="1">
                <a:latin typeface="Amatic SC"/>
                <a:ea typeface="Amatic SC"/>
                <a:cs typeface="Amatic SC"/>
                <a:sym typeface="Amatic SC"/>
              </a:defRPr>
            </a:lvl5pPr>
            <a:lvl6pPr lvl="5">
              <a:spcBef>
                <a:spcPts val="0"/>
              </a:spcBef>
              <a:spcAft>
                <a:spcPts val="0"/>
              </a:spcAft>
              <a:buSzPts val="2800"/>
              <a:buFont typeface="Amatic SC"/>
              <a:buNone/>
              <a:defRPr sz="2800" b="1">
                <a:latin typeface="Amatic SC"/>
                <a:ea typeface="Amatic SC"/>
                <a:cs typeface="Amatic SC"/>
                <a:sym typeface="Amatic SC"/>
              </a:defRPr>
            </a:lvl6pPr>
            <a:lvl7pPr lvl="6">
              <a:spcBef>
                <a:spcPts val="0"/>
              </a:spcBef>
              <a:spcAft>
                <a:spcPts val="0"/>
              </a:spcAft>
              <a:buSzPts val="2800"/>
              <a:buFont typeface="Amatic SC"/>
              <a:buNone/>
              <a:defRPr sz="2800" b="1">
                <a:latin typeface="Amatic SC"/>
                <a:ea typeface="Amatic SC"/>
                <a:cs typeface="Amatic SC"/>
                <a:sym typeface="Amatic SC"/>
              </a:defRPr>
            </a:lvl7pPr>
            <a:lvl8pPr lvl="7">
              <a:spcBef>
                <a:spcPts val="0"/>
              </a:spcBef>
              <a:spcAft>
                <a:spcPts val="0"/>
              </a:spcAft>
              <a:buSzPts val="2800"/>
              <a:buFont typeface="Amatic SC"/>
              <a:buNone/>
              <a:defRPr sz="2800" b="1">
                <a:latin typeface="Amatic SC"/>
                <a:ea typeface="Amatic SC"/>
                <a:cs typeface="Amatic SC"/>
                <a:sym typeface="Amatic SC"/>
              </a:defRPr>
            </a:lvl8pPr>
            <a:lvl9pPr lvl="8">
              <a:spcBef>
                <a:spcPts val="0"/>
              </a:spcBef>
              <a:spcAft>
                <a:spcPts val="0"/>
              </a:spcAft>
              <a:buSzPts val="2800"/>
              <a:buFont typeface="Amatic SC"/>
              <a:buNone/>
              <a:defRPr sz="2800" b="1">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726150" y="1616525"/>
            <a:ext cx="7697700" cy="29871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Font typeface="Catamaran"/>
              <a:buChar char="●"/>
              <a:defRPr>
                <a:latin typeface="Catamaran"/>
                <a:ea typeface="Catamaran"/>
                <a:cs typeface="Catamaran"/>
                <a:sym typeface="Catamaran"/>
              </a:defRPr>
            </a:lvl1pPr>
            <a:lvl2pPr marL="914400" lvl="1" indent="-317500">
              <a:spcBef>
                <a:spcPts val="0"/>
              </a:spcBef>
              <a:spcAft>
                <a:spcPts val="0"/>
              </a:spcAft>
              <a:buSzPts val="1400"/>
              <a:buFont typeface="Catamaran"/>
              <a:buChar char="○"/>
              <a:defRPr>
                <a:latin typeface="Catamaran"/>
                <a:ea typeface="Catamaran"/>
                <a:cs typeface="Catamaran"/>
                <a:sym typeface="Catamaran"/>
              </a:defRPr>
            </a:lvl2pPr>
            <a:lvl3pPr marL="1371600" lvl="2" indent="-317500">
              <a:spcBef>
                <a:spcPts val="0"/>
              </a:spcBef>
              <a:spcAft>
                <a:spcPts val="0"/>
              </a:spcAft>
              <a:buSzPts val="1400"/>
              <a:buFont typeface="Catamaran"/>
              <a:buChar char="■"/>
              <a:defRPr>
                <a:latin typeface="Catamaran"/>
                <a:ea typeface="Catamaran"/>
                <a:cs typeface="Catamaran"/>
                <a:sym typeface="Catamaran"/>
              </a:defRPr>
            </a:lvl3pPr>
            <a:lvl4pPr marL="1828800" lvl="3" indent="-317500">
              <a:spcBef>
                <a:spcPts val="0"/>
              </a:spcBef>
              <a:spcAft>
                <a:spcPts val="0"/>
              </a:spcAft>
              <a:buSzPts val="1400"/>
              <a:buFont typeface="Catamaran"/>
              <a:buChar char="●"/>
              <a:defRPr>
                <a:latin typeface="Catamaran"/>
                <a:ea typeface="Catamaran"/>
                <a:cs typeface="Catamaran"/>
                <a:sym typeface="Catamaran"/>
              </a:defRPr>
            </a:lvl4pPr>
            <a:lvl5pPr marL="2286000" lvl="4" indent="-317500">
              <a:spcBef>
                <a:spcPts val="0"/>
              </a:spcBef>
              <a:spcAft>
                <a:spcPts val="0"/>
              </a:spcAft>
              <a:buSzPts val="1400"/>
              <a:buFont typeface="Catamaran"/>
              <a:buChar char="○"/>
              <a:defRPr>
                <a:latin typeface="Catamaran"/>
                <a:ea typeface="Catamaran"/>
                <a:cs typeface="Catamaran"/>
                <a:sym typeface="Catamaran"/>
              </a:defRPr>
            </a:lvl5pPr>
            <a:lvl6pPr marL="2743200" lvl="5" indent="-317500">
              <a:spcBef>
                <a:spcPts val="0"/>
              </a:spcBef>
              <a:spcAft>
                <a:spcPts val="0"/>
              </a:spcAft>
              <a:buSzPts val="1400"/>
              <a:buFont typeface="Catamaran"/>
              <a:buChar char="■"/>
              <a:defRPr>
                <a:latin typeface="Catamaran"/>
                <a:ea typeface="Catamaran"/>
                <a:cs typeface="Catamaran"/>
                <a:sym typeface="Catamaran"/>
              </a:defRPr>
            </a:lvl6pPr>
            <a:lvl7pPr marL="3200400" lvl="6" indent="-317500">
              <a:spcBef>
                <a:spcPts val="0"/>
              </a:spcBef>
              <a:spcAft>
                <a:spcPts val="0"/>
              </a:spcAft>
              <a:buSzPts val="1400"/>
              <a:buFont typeface="Catamaran"/>
              <a:buChar char="●"/>
              <a:defRPr>
                <a:latin typeface="Catamaran"/>
                <a:ea typeface="Catamaran"/>
                <a:cs typeface="Catamaran"/>
                <a:sym typeface="Catamaran"/>
              </a:defRPr>
            </a:lvl7pPr>
            <a:lvl8pPr marL="3657600" lvl="7" indent="-317500">
              <a:spcBef>
                <a:spcPts val="0"/>
              </a:spcBef>
              <a:spcAft>
                <a:spcPts val="0"/>
              </a:spcAft>
              <a:buSzPts val="1400"/>
              <a:buFont typeface="Catamaran"/>
              <a:buChar char="○"/>
              <a:defRPr>
                <a:latin typeface="Catamaran"/>
                <a:ea typeface="Catamaran"/>
                <a:cs typeface="Catamaran"/>
                <a:sym typeface="Catamaran"/>
              </a:defRPr>
            </a:lvl8pPr>
            <a:lvl9pPr marL="4114800" lvl="8" indent="-317500">
              <a:spcBef>
                <a:spcPts val="0"/>
              </a:spcBef>
              <a:spcAft>
                <a:spcPts val="0"/>
              </a:spcAft>
              <a:buSzPts val="1400"/>
              <a:buFont typeface="Catamaran"/>
              <a:buChar char="■"/>
              <a:defRPr>
                <a:latin typeface="Catamaran"/>
                <a:ea typeface="Catamaran"/>
                <a:cs typeface="Catamaran"/>
                <a:sym typeface="Catamaran"/>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8" r:id="rId3"/>
    <p:sldLayoutId id="2147483659" r:id="rId4"/>
    <p:sldLayoutId id="2147483668"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EA4335"/>
          </p15:clr>
        </p15:guide>
        <p15:guide id="2" pos="2880">
          <p15:clr>
            <a:srgbClr val="EA4335"/>
          </p15:clr>
        </p15:guide>
        <p15:guide id="3" orient="horz" pos="340">
          <p15:clr>
            <a:srgbClr val="EA4335"/>
          </p15:clr>
        </p15:guide>
        <p15:guide id="4" pos="454">
          <p15:clr>
            <a:srgbClr val="EA4335"/>
          </p15:clr>
        </p15:guide>
        <p15:guide id="5" pos="5306">
          <p15:clr>
            <a:srgbClr val="EA4335"/>
          </p15:clr>
        </p15:guide>
        <p15:guide id="6" orient="horz" pos="2900">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242CFC-BB27-4159-8ED5-49A662B9531B}"/>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DBA53BF-4270-406B-A30E-6AD6BF6D6F6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5AF5E9-BC12-4E9F-8F05-A590D6EC23F4}"/>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BB7F0781-617C-48B8-8111-6781EA82D27C}" type="datetimeFigureOut">
              <a:rPr lang="en-US" smtClean="0"/>
              <a:t>3/22/2026</a:t>
            </a:fld>
            <a:endParaRPr lang="en-US"/>
          </a:p>
        </p:txBody>
      </p:sp>
      <p:sp>
        <p:nvSpPr>
          <p:cNvPr id="5" name="Footer Placeholder 4">
            <a:extLst>
              <a:ext uri="{FF2B5EF4-FFF2-40B4-BE49-F238E27FC236}">
                <a16:creationId xmlns:a16="http://schemas.microsoft.com/office/drawing/2014/main" id="{53EACE9C-E687-407F-BE20-957DEDC2DF94}"/>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702496F-DD00-4379-8B30-221EAB7FB0B4}"/>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8FD70F1-4DDA-4317-9573-6F8F73FE7D3F}" type="slidenum">
              <a:rPr lang="en-US" smtClean="0"/>
              <a:t>‹#›</a:t>
            </a:fld>
            <a:endParaRPr lang="en-US"/>
          </a:p>
        </p:txBody>
      </p:sp>
    </p:spTree>
    <p:extLst>
      <p:ext uri="{BB962C8B-B14F-4D97-AF65-F5344CB8AC3E}">
        <p14:creationId xmlns:p14="http://schemas.microsoft.com/office/powerpoint/2010/main" val="233987401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9.png"/><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8.png"/><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9.png"/><Relationship Id="rId10" Type="http://schemas.openxmlformats.org/officeDocument/2006/relationships/image" Target="../media/image15.svg"/><Relationship Id="rId4" Type="http://schemas.microsoft.com/office/2007/relationships/hdphoto" Target="../media/hdphoto1.wdp"/><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gi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notesSlide" Target="../notesSlides/notesSl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microsoft.com/office/2007/relationships/hdphoto" Target="../media/hdphoto4.wdp"/><Relationship Id="rId5" Type="http://schemas.openxmlformats.org/officeDocument/2006/relationships/image" Target="../media/image27.png"/><Relationship Id="rId4" Type="http://schemas.openxmlformats.org/officeDocument/2006/relationships/image" Target="../media/image26.gif"/></Relationships>
</file>

<file path=ppt/slides/_rels/slide26.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26 fb Tran Phu"/>
          <p:cNvPicPr>
            <a:picLocks noChangeAspect="1"/>
          </p:cNvPicPr>
          <p:nvPr/>
        </p:nvPicPr>
        <p:blipFill rotWithShape="1">
          <a:blip r:embed="rId2"/>
          <a:srcRect l="30901" t="5689" r="30485" b="5330"/>
          <a:stretch/>
        </p:blipFill>
        <p:spPr>
          <a:xfrm>
            <a:off x="4927065" y="1048603"/>
            <a:ext cx="1306819" cy="3011381"/>
          </a:xfrm>
          <a:prstGeom prst="rect">
            <a:avLst/>
          </a:prstGeom>
        </p:spPr>
      </p:pic>
      <p:pic>
        <p:nvPicPr>
          <p:cNvPr id="5" name="Picture 4" descr="n26 fb Tran Phu"/>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294" y="1072739"/>
            <a:ext cx="4206727" cy="2992634"/>
          </a:xfrm>
          <a:prstGeom prst="rect">
            <a:avLst/>
          </a:prstGeom>
        </p:spPr>
      </p:pic>
      <p:pic>
        <p:nvPicPr>
          <p:cNvPr id="6" name="Picture 5" descr="n26 fb Tran Phu"/>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6929" y="1053992"/>
            <a:ext cx="2189777" cy="3005992"/>
          </a:xfrm>
          <a:prstGeom prst="rect">
            <a:avLst/>
          </a:prstGeom>
        </p:spPr>
      </p:pic>
    </p:spTree>
    <p:extLst>
      <p:ext uri="{BB962C8B-B14F-4D97-AF65-F5344CB8AC3E}">
        <p14:creationId xmlns:p14="http://schemas.microsoft.com/office/powerpoint/2010/main" val="664043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descr="n26 fb Tran Phu">
            <a:extLst>
              <a:ext uri="{FF2B5EF4-FFF2-40B4-BE49-F238E27FC236}">
                <a16:creationId xmlns:a16="http://schemas.microsoft.com/office/drawing/2014/main" id="{69DC0BEA-7A68-4DC2-A07D-027969CEA357}"/>
              </a:ext>
            </a:extLst>
          </p:cNvPr>
          <p:cNvSpPr txBox="1"/>
          <p:nvPr/>
        </p:nvSpPr>
        <p:spPr>
          <a:xfrm>
            <a:off x="529259" y="544165"/>
            <a:ext cx="3488635" cy="923330"/>
          </a:xfrm>
          <a:prstGeom prst="rect">
            <a:avLst/>
          </a:prstGeom>
          <a:noFill/>
        </p:spPr>
        <p:txBody>
          <a:bodyPr wrap="square" rtlCol="0">
            <a:spAutoFit/>
          </a:bodyPr>
          <a:lstStyle/>
          <a:p>
            <a:pPr defTabSz="685800">
              <a:buClrTx/>
            </a:pPr>
            <a:r>
              <a:rPr lang="en-US" sz="5400" kern="1200" dirty="0">
                <a:solidFill>
                  <a:srgbClr val="F6BD60"/>
                </a:solidFill>
                <a:latin typeface="Bahnschrift SemiBold" panose="020B0502040204020203" pitchFamily="34" charset="0"/>
                <a:ea typeface="+mn-ea"/>
                <a:cs typeface="+mn-cs"/>
              </a:rPr>
              <a:t>CH</a:t>
            </a:r>
            <a:r>
              <a:rPr lang="vi-VN" sz="5400" kern="1200" dirty="0">
                <a:solidFill>
                  <a:srgbClr val="F6BD60"/>
                </a:solidFill>
                <a:latin typeface="Bahnschrift SemiBold" panose="020B0502040204020203" pitchFamily="34" charset="0"/>
                <a:ea typeface="+mn-ea"/>
                <a:cs typeface="+mn-cs"/>
              </a:rPr>
              <a:t>Ư</a:t>
            </a:r>
            <a:r>
              <a:rPr lang="en-US" sz="5400" kern="1200" dirty="0">
                <a:solidFill>
                  <a:srgbClr val="F6BD60"/>
                </a:solidFill>
                <a:latin typeface="Bahnschrift SemiBold" panose="020B0502040204020203" pitchFamily="34" charset="0"/>
                <a:ea typeface="+mn-ea"/>
                <a:cs typeface="+mn-cs"/>
              </a:rPr>
              <a:t>ƠNG 1</a:t>
            </a:r>
          </a:p>
        </p:txBody>
      </p:sp>
      <p:sp>
        <p:nvSpPr>
          <p:cNvPr id="6" name="TextBox 5" descr="n26 fb Tran Phu">
            <a:extLst>
              <a:ext uri="{FF2B5EF4-FFF2-40B4-BE49-F238E27FC236}">
                <a16:creationId xmlns:a16="http://schemas.microsoft.com/office/drawing/2014/main" id="{BC6E2990-E62D-4F95-8305-8FB674E0F3DD}"/>
              </a:ext>
            </a:extLst>
          </p:cNvPr>
          <p:cNvSpPr txBox="1"/>
          <p:nvPr/>
        </p:nvSpPr>
        <p:spPr>
          <a:xfrm>
            <a:off x="529259" y="1377323"/>
            <a:ext cx="2683565" cy="600164"/>
          </a:xfrm>
          <a:prstGeom prst="rect">
            <a:avLst/>
          </a:prstGeom>
          <a:noFill/>
        </p:spPr>
        <p:txBody>
          <a:bodyPr wrap="square" rtlCol="0">
            <a:spAutoFit/>
          </a:bodyPr>
          <a:lstStyle/>
          <a:p>
            <a:pPr defTabSz="685800">
              <a:buClrTx/>
            </a:pPr>
            <a:r>
              <a:rPr lang="en-US" sz="3300" kern="1200" dirty="0">
                <a:solidFill>
                  <a:srgbClr val="84A59D"/>
                </a:solidFill>
                <a:latin typeface="Bahnschrift SemiBold" panose="020B0502040204020203" pitchFamily="34" charset="0"/>
                <a:ea typeface="+mn-ea"/>
                <a:cs typeface="+mn-cs"/>
              </a:rPr>
              <a:t>VẬT LÍ NHIỆT</a:t>
            </a:r>
          </a:p>
        </p:txBody>
      </p:sp>
      <p:sp>
        <p:nvSpPr>
          <p:cNvPr id="7" name="TextBox 6" descr="n26 fb Tran Phu">
            <a:extLst>
              <a:ext uri="{FF2B5EF4-FFF2-40B4-BE49-F238E27FC236}">
                <a16:creationId xmlns:a16="http://schemas.microsoft.com/office/drawing/2014/main" id="{CE2BC0A4-D34E-4DA2-937F-C467E6B5C746}"/>
              </a:ext>
            </a:extLst>
          </p:cNvPr>
          <p:cNvSpPr txBox="1"/>
          <p:nvPr/>
        </p:nvSpPr>
        <p:spPr>
          <a:xfrm>
            <a:off x="529259" y="1989029"/>
            <a:ext cx="1766681" cy="923330"/>
          </a:xfrm>
          <a:prstGeom prst="rect">
            <a:avLst/>
          </a:prstGeom>
          <a:noFill/>
        </p:spPr>
        <p:txBody>
          <a:bodyPr wrap="square" rtlCol="0">
            <a:spAutoFit/>
          </a:bodyPr>
          <a:lstStyle/>
          <a:p>
            <a:pPr defTabSz="685800">
              <a:buClrTx/>
            </a:pPr>
            <a:r>
              <a:rPr lang="en-US" sz="5400" kern="1200" dirty="0">
                <a:solidFill>
                  <a:srgbClr val="F28482"/>
                </a:solidFill>
                <a:latin typeface="Bahnschrift SemiBold" panose="020B0502040204020203" pitchFamily="34" charset="0"/>
                <a:ea typeface="+mn-ea"/>
                <a:cs typeface="+mn-cs"/>
              </a:rPr>
              <a:t>BÀI 1</a:t>
            </a:r>
          </a:p>
        </p:txBody>
      </p:sp>
      <p:sp>
        <p:nvSpPr>
          <p:cNvPr id="8" name="TextBox 7" descr="n26 fb Tran Phu">
            <a:extLst>
              <a:ext uri="{FF2B5EF4-FFF2-40B4-BE49-F238E27FC236}">
                <a16:creationId xmlns:a16="http://schemas.microsoft.com/office/drawing/2014/main" id="{46255682-20A0-450D-A162-82E2C70E9A49}"/>
              </a:ext>
            </a:extLst>
          </p:cNvPr>
          <p:cNvSpPr txBox="1"/>
          <p:nvPr/>
        </p:nvSpPr>
        <p:spPr>
          <a:xfrm>
            <a:off x="529259" y="2829553"/>
            <a:ext cx="3846443" cy="1015663"/>
          </a:xfrm>
          <a:prstGeom prst="rect">
            <a:avLst/>
          </a:prstGeom>
          <a:noFill/>
        </p:spPr>
        <p:txBody>
          <a:bodyPr wrap="square" rtlCol="0">
            <a:spAutoFit/>
          </a:bodyPr>
          <a:lstStyle/>
          <a:p>
            <a:pPr defTabSz="685800">
              <a:buClrTx/>
            </a:pPr>
            <a:r>
              <a:rPr lang="en-US" sz="3000" kern="1200" dirty="0">
                <a:solidFill>
                  <a:srgbClr val="F6BD60"/>
                </a:solidFill>
                <a:latin typeface="Bahnschrift SemiBold" panose="020B0502040204020203" pitchFamily="34" charset="0"/>
                <a:ea typeface="+mn-ea"/>
                <a:cs typeface="+mn-cs"/>
              </a:rPr>
              <a:t>CẤU TRÚC CỦA CHẤT SỰ CHUYỂN THỂ</a:t>
            </a:r>
          </a:p>
        </p:txBody>
      </p:sp>
      <p:grpSp>
        <p:nvGrpSpPr>
          <p:cNvPr id="11" name="Group 10" descr="n26 fb Tran Phu">
            <a:extLst>
              <a:ext uri="{FF2B5EF4-FFF2-40B4-BE49-F238E27FC236}">
                <a16:creationId xmlns:a16="http://schemas.microsoft.com/office/drawing/2014/main" id="{319A6748-F033-4099-AB30-16DC495D62CF}"/>
              </a:ext>
            </a:extLst>
          </p:cNvPr>
          <p:cNvGrpSpPr/>
          <p:nvPr/>
        </p:nvGrpSpPr>
        <p:grpSpPr>
          <a:xfrm>
            <a:off x="752890" y="4029288"/>
            <a:ext cx="1319420" cy="490258"/>
            <a:chOff x="1615108" y="5210410"/>
            <a:chExt cx="1759226" cy="653677"/>
          </a:xfrm>
        </p:grpSpPr>
        <p:sp>
          <p:nvSpPr>
            <p:cNvPr id="9" name="Rectangle: Rounded Corners 8">
              <a:extLst>
                <a:ext uri="{FF2B5EF4-FFF2-40B4-BE49-F238E27FC236}">
                  <a16:creationId xmlns:a16="http://schemas.microsoft.com/office/drawing/2014/main" id="{50AD4F5B-30D5-450D-B53D-DF473AD97AA7}"/>
                </a:ext>
              </a:extLst>
            </p:cNvPr>
            <p:cNvSpPr/>
            <p:nvPr/>
          </p:nvSpPr>
          <p:spPr>
            <a:xfrm>
              <a:off x="1615108" y="5210410"/>
              <a:ext cx="1759226" cy="653677"/>
            </a:xfrm>
            <a:prstGeom prst="roundRect">
              <a:avLst>
                <a:gd name="adj" fmla="val 50000"/>
              </a:avLst>
            </a:prstGeom>
            <a:solidFill>
              <a:srgbClr val="F284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0" name="TextBox 9">
              <a:extLst>
                <a:ext uri="{FF2B5EF4-FFF2-40B4-BE49-F238E27FC236}">
                  <a16:creationId xmlns:a16="http://schemas.microsoft.com/office/drawing/2014/main" id="{FAC0D591-86E4-406D-ACF6-C75B66635BC8}"/>
                </a:ext>
              </a:extLst>
            </p:cNvPr>
            <p:cNvSpPr txBox="1"/>
            <p:nvPr/>
          </p:nvSpPr>
          <p:spPr>
            <a:xfrm>
              <a:off x="1769164" y="5306415"/>
              <a:ext cx="1605170" cy="492442"/>
            </a:xfrm>
            <a:prstGeom prst="rect">
              <a:avLst/>
            </a:prstGeom>
            <a:noFill/>
          </p:spPr>
          <p:txBody>
            <a:bodyPr wrap="square" rtlCol="0">
              <a:spAutoFit/>
            </a:bodyPr>
            <a:lstStyle/>
            <a:p>
              <a:pPr defTabSz="685800">
                <a:buClrTx/>
              </a:pPr>
              <a:r>
                <a:rPr lang="en-US" sz="1800" kern="1200" dirty="0">
                  <a:solidFill>
                    <a:prstClr val="white"/>
                  </a:solidFill>
                  <a:latin typeface="Bahnschrift SemiBold" panose="020B0502040204020203" pitchFamily="34" charset="0"/>
                  <a:ea typeface="+mn-ea"/>
                  <a:cs typeface="+mn-cs"/>
                </a:rPr>
                <a:t>BẮT ĐẦU</a:t>
              </a:r>
            </a:p>
          </p:txBody>
        </p:sp>
      </p:grpSp>
      <p:grpSp>
        <p:nvGrpSpPr>
          <p:cNvPr id="12" name="Group 11" descr="n26 fb Tran Phu">
            <a:extLst>
              <a:ext uri="{FF2B5EF4-FFF2-40B4-BE49-F238E27FC236}">
                <a16:creationId xmlns:a16="http://schemas.microsoft.com/office/drawing/2014/main" id="{366C794B-D3B3-4657-ABAA-868490B2BA70}"/>
              </a:ext>
            </a:extLst>
          </p:cNvPr>
          <p:cNvGrpSpPr/>
          <p:nvPr/>
        </p:nvGrpSpPr>
        <p:grpSpPr>
          <a:xfrm>
            <a:off x="5126108" y="766708"/>
            <a:ext cx="3933411" cy="3366077"/>
            <a:chOff x="7431016" y="2202132"/>
            <a:chExt cx="4542789" cy="3863820"/>
          </a:xfrm>
        </p:grpSpPr>
        <p:pic>
          <p:nvPicPr>
            <p:cNvPr id="13" name="Picture 12">
              <a:extLst>
                <a:ext uri="{FF2B5EF4-FFF2-40B4-BE49-F238E27FC236}">
                  <a16:creationId xmlns:a16="http://schemas.microsoft.com/office/drawing/2014/main" id="{D6062EF9-84FF-42D0-A35E-141C376A76E0}"/>
                </a:ext>
              </a:extLst>
            </p:cNvPr>
            <p:cNvPicPr/>
            <p:nvPr/>
          </p:nvPicPr>
          <p:blipFill rotWithShape="1">
            <a:blip r:embed="rId2"/>
            <a:srcRect l="4020"/>
            <a:stretch/>
          </p:blipFill>
          <p:spPr bwMode="auto">
            <a:xfrm>
              <a:off x="7431016" y="2202132"/>
              <a:ext cx="4542789" cy="3863820"/>
            </a:xfrm>
            <a:prstGeom prst="rect">
              <a:avLst/>
            </a:prstGeom>
            <a:ln>
              <a:noFill/>
            </a:ln>
            <a:extLst>
              <a:ext uri="{53640926-AAD7-44D8-BBD7-CCE9431645EC}">
                <a14:shadowObscured xmlns:a14="http://schemas.microsoft.com/office/drawing/2010/main"/>
              </a:ext>
            </a:extLst>
          </p:spPr>
        </p:pic>
        <p:pic>
          <p:nvPicPr>
            <p:cNvPr id="14" name="Picture 6">
              <a:extLst>
                <a:ext uri="{FF2B5EF4-FFF2-40B4-BE49-F238E27FC236}">
                  <a16:creationId xmlns:a16="http://schemas.microsoft.com/office/drawing/2014/main" id="{A1300B27-0F1D-4A8F-9A20-84EB0C9BAA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221" r="74050"/>
            <a:stretch/>
          </p:blipFill>
          <p:spPr bwMode="auto">
            <a:xfrm>
              <a:off x="9890996" y="4452440"/>
              <a:ext cx="1518950" cy="140047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Bài 10. Các thể của chất và sự chuyển thể - Hoc24">
              <a:extLst>
                <a:ext uri="{FF2B5EF4-FFF2-40B4-BE49-F238E27FC236}">
                  <a16:creationId xmlns:a16="http://schemas.microsoft.com/office/drawing/2014/main" id="{EAC349B1-F55A-4B2E-92A4-FE38444C67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281" t="68289" r="38371" b="4007"/>
            <a:stretch/>
          </p:blipFill>
          <p:spPr bwMode="auto">
            <a:xfrm>
              <a:off x="7702573" y="4642999"/>
              <a:ext cx="1093126" cy="1019359"/>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6" name="Picture 14" descr="Bài 10. Các thể của chất và sự chuyển thể - Hoc24">
              <a:extLst>
                <a:ext uri="{FF2B5EF4-FFF2-40B4-BE49-F238E27FC236}">
                  <a16:creationId xmlns:a16="http://schemas.microsoft.com/office/drawing/2014/main" id="{59F6A840-C765-4ACF-9B3D-5FA7127E56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898" t="68653" r="3469" b="3246"/>
            <a:stretch/>
          </p:blipFill>
          <p:spPr bwMode="auto">
            <a:xfrm>
              <a:off x="8915904" y="2589315"/>
              <a:ext cx="1124523" cy="1104528"/>
            </a:xfrm>
            <a:prstGeom prst="ellipse">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8033054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66667">
                                          <p:cBhvr additive="base">
                                            <p:cTn id="7" dur="3000" fill="hold"/>
                                            <p:tgtEl>
                                              <p:spTgt spid="12"/>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14:presetBounceEnd="66667">
                                      <p:stCondLst>
                                        <p:cond delay="1000"/>
                                      </p:stCondLst>
                                      <p:childTnLst>
                                        <p:set>
                                          <p:cBhvr>
                                            <p:cTn id="10" dur="1" fill="hold">
                                              <p:stCondLst>
                                                <p:cond delay="0"/>
                                              </p:stCondLst>
                                            </p:cTn>
                                            <p:tgtEl>
                                              <p:spTgt spid="4"/>
                                            </p:tgtEl>
                                            <p:attrNameLst>
                                              <p:attrName>style.visibility</p:attrName>
                                            </p:attrNameLst>
                                          </p:cBhvr>
                                          <p:to>
                                            <p:strVal val="visible"/>
                                          </p:to>
                                        </p:set>
                                        <p:anim calcmode="lin" valueType="num" p14:bounceEnd="66667">
                                          <p:cBhvr additive="base">
                                            <p:cTn id="11" dur="3000" fill="hold"/>
                                            <p:tgtEl>
                                              <p:spTgt spid="4"/>
                                            </p:tgtEl>
                                            <p:attrNameLst>
                                              <p:attrName>ppt_x</p:attrName>
                                            </p:attrNameLst>
                                          </p:cBhvr>
                                          <p:tavLst>
                                            <p:tav tm="0">
                                              <p:val>
                                                <p:strVal val="0-#ppt_w/2"/>
                                              </p:val>
                                            </p:tav>
                                            <p:tav tm="100000">
                                              <p:val>
                                                <p:strVal val="#ppt_x"/>
                                              </p:val>
                                            </p:tav>
                                          </p:tavLst>
                                        </p:anim>
                                        <p:anim calcmode="lin" valueType="num" p14:bounceEnd="66667">
                                          <p:cBhvr additive="base">
                                            <p:cTn id="12" dur="3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6667">
                                      <p:stCondLst>
                                        <p:cond delay="900"/>
                                      </p:stCondLst>
                                      <p:childTnLst>
                                        <p:set>
                                          <p:cBhvr>
                                            <p:cTn id="14" dur="1" fill="hold">
                                              <p:stCondLst>
                                                <p:cond delay="0"/>
                                              </p:stCondLst>
                                            </p:cTn>
                                            <p:tgtEl>
                                              <p:spTgt spid="6"/>
                                            </p:tgtEl>
                                            <p:attrNameLst>
                                              <p:attrName>style.visibility</p:attrName>
                                            </p:attrNameLst>
                                          </p:cBhvr>
                                          <p:to>
                                            <p:strVal val="visible"/>
                                          </p:to>
                                        </p:set>
                                        <p:anim calcmode="lin" valueType="num" p14:bounceEnd="66667">
                                          <p:cBhvr additive="base">
                                            <p:cTn id="15" dur="3000" fill="hold"/>
                                            <p:tgtEl>
                                              <p:spTgt spid="6"/>
                                            </p:tgtEl>
                                            <p:attrNameLst>
                                              <p:attrName>ppt_x</p:attrName>
                                            </p:attrNameLst>
                                          </p:cBhvr>
                                          <p:tavLst>
                                            <p:tav tm="0">
                                              <p:val>
                                                <p:strVal val="0-#ppt_w/2"/>
                                              </p:val>
                                            </p:tav>
                                            <p:tav tm="100000">
                                              <p:val>
                                                <p:strVal val="#ppt_x"/>
                                              </p:val>
                                            </p:tav>
                                          </p:tavLst>
                                        </p:anim>
                                        <p:anim calcmode="lin" valueType="num" p14:bounceEnd="66667">
                                          <p:cBhvr additive="base">
                                            <p:cTn id="16" dur="3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6667">
                                      <p:stCondLst>
                                        <p:cond delay="800"/>
                                      </p:stCondLst>
                                      <p:childTnLst>
                                        <p:set>
                                          <p:cBhvr>
                                            <p:cTn id="18" dur="1" fill="hold">
                                              <p:stCondLst>
                                                <p:cond delay="0"/>
                                              </p:stCondLst>
                                            </p:cTn>
                                            <p:tgtEl>
                                              <p:spTgt spid="7"/>
                                            </p:tgtEl>
                                            <p:attrNameLst>
                                              <p:attrName>style.visibility</p:attrName>
                                            </p:attrNameLst>
                                          </p:cBhvr>
                                          <p:to>
                                            <p:strVal val="visible"/>
                                          </p:to>
                                        </p:set>
                                        <p:anim calcmode="lin" valueType="num" p14:bounceEnd="66667">
                                          <p:cBhvr additive="base">
                                            <p:cTn id="19" dur="3000" fill="hold"/>
                                            <p:tgtEl>
                                              <p:spTgt spid="7"/>
                                            </p:tgtEl>
                                            <p:attrNameLst>
                                              <p:attrName>ppt_x</p:attrName>
                                            </p:attrNameLst>
                                          </p:cBhvr>
                                          <p:tavLst>
                                            <p:tav tm="0">
                                              <p:val>
                                                <p:strVal val="0-#ppt_w/2"/>
                                              </p:val>
                                            </p:tav>
                                            <p:tav tm="100000">
                                              <p:val>
                                                <p:strVal val="#ppt_x"/>
                                              </p:val>
                                            </p:tav>
                                          </p:tavLst>
                                        </p:anim>
                                        <p:anim calcmode="lin" valueType="num" p14:bounceEnd="66667">
                                          <p:cBhvr additive="base">
                                            <p:cTn id="20" dur="3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66667">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14:bounceEnd="66667">
                                          <p:cBhvr additive="base">
                                            <p:cTn id="23" dur="3000" fill="hold"/>
                                            <p:tgtEl>
                                              <p:spTgt spid="8"/>
                                            </p:tgtEl>
                                            <p:attrNameLst>
                                              <p:attrName>ppt_x</p:attrName>
                                            </p:attrNameLst>
                                          </p:cBhvr>
                                          <p:tavLst>
                                            <p:tav tm="0">
                                              <p:val>
                                                <p:strVal val="0-#ppt_w/2"/>
                                              </p:val>
                                            </p:tav>
                                            <p:tav tm="100000">
                                              <p:val>
                                                <p:strVal val="#ppt_x"/>
                                              </p:val>
                                            </p:tav>
                                          </p:tavLst>
                                        </p:anim>
                                        <p:anim calcmode="lin" valueType="num" p14:bounceEnd="66667">
                                          <p:cBhvr additive="base">
                                            <p:cTn id="24" dur="3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66667">
                                      <p:stCondLst>
                                        <p:cond delay="600"/>
                                      </p:stCondLst>
                                      <p:childTnLst>
                                        <p:set>
                                          <p:cBhvr>
                                            <p:cTn id="26" dur="1" fill="hold">
                                              <p:stCondLst>
                                                <p:cond delay="0"/>
                                              </p:stCondLst>
                                            </p:cTn>
                                            <p:tgtEl>
                                              <p:spTgt spid="11"/>
                                            </p:tgtEl>
                                            <p:attrNameLst>
                                              <p:attrName>style.visibility</p:attrName>
                                            </p:attrNameLst>
                                          </p:cBhvr>
                                          <p:to>
                                            <p:strVal val="visible"/>
                                          </p:to>
                                        </p:set>
                                        <p:anim calcmode="lin" valueType="num" p14:bounceEnd="66667">
                                          <p:cBhvr additive="base">
                                            <p:cTn id="27" dur="3000" fill="hold"/>
                                            <p:tgtEl>
                                              <p:spTgt spid="11"/>
                                            </p:tgtEl>
                                            <p:attrNameLst>
                                              <p:attrName>ppt_x</p:attrName>
                                            </p:attrNameLst>
                                          </p:cBhvr>
                                          <p:tavLst>
                                            <p:tav tm="0">
                                              <p:val>
                                                <p:strVal val="0-#ppt_w/2"/>
                                              </p:val>
                                            </p:tav>
                                            <p:tav tm="100000">
                                              <p:val>
                                                <p:strVal val="#ppt_x"/>
                                              </p:val>
                                            </p:tav>
                                          </p:tavLst>
                                        </p:anim>
                                        <p:anim calcmode="lin" valueType="num" p14:bounceEnd="66667">
                                          <p:cBhvr additive="base">
                                            <p:cTn id="28" dur="3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000" fill="hold"/>
                                            <p:tgtEl>
                                              <p:spTgt spid="12"/>
                                            </p:tgtEl>
                                            <p:attrNameLst>
                                              <p:attrName>ppt_x</p:attrName>
                                            </p:attrNameLst>
                                          </p:cBhvr>
                                          <p:tavLst>
                                            <p:tav tm="0">
                                              <p:val>
                                                <p:strVal val="#ppt_x"/>
                                              </p:val>
                                            </p:tav>
                                            <p:tav tm="100000">
                                              <p:val>
                                                <p:strVal val="#ppt_x"/>
                                              </p:val>
                                            </p:tav>
                                          </p:tavLst>
                                        </p:anim>
                                        <p:anim calcmode="lin" valueType="num">
                                          <p:cBhvr additive="base">
                                            <p:cTn id="8" dur="3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0" fill="hold"/>
                                            <p:tgtEl>
                                              <p:spTgt spid="4"/>
                                            </p:tgtEl>
                                            <p:attrNameLst>
                                              <p:attrName>ppt_x</p:attrName>
                                            </p:attrNameLst>
                                          </p:cBhvr>
                                          <p:tavLst>
                                            <p:tav tm="0">
                                              <p:val>
                                                <p:strVal val="0-#ppt_w/2"/>
                                              </p:val>
                                            </p:tav>
                                            <p:tav tm="100000">
                                              <p:val>
                                                <p:strVal val="#ppt_x"/>
                                              </p:val>
                                            </p:tav>
                                          </p:tavLst>
                                        </p:anim>
                                        <p:anim calcmode="lin" valueType="num">
                                          <p:cBhvr additive="base">
                                            <p:cTn id="12" dur="3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9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000" fill="hold"/>
                                            <p:tgtEl>
                                              <p:spTgt spid="6"/>
                                            </p:tgtEl>
                                            <p:attrNameLst>
                                              <p:attrName>ppt_x</p:attrName>
                                            </p:attrNameLst>
                                          </p:cBhvr>
                                          <p:tavLst>
                                            <p:tav tm="0">
                                              <p:val>
                                                <p:strVal val="0-#ppt_w/2"/>
                                              </p:val>
                                            </p:tav>
                                            <p:tav tm="100000">
                                              <p:val>
                                                <p:strVal val="#ppt_x"/>
                                              </p:val>
                                            </p:tav>
                                          </p:tavLst>
                                        </p:anim>
                                        <p:anim calcmode="lin" valueType="num">
                                          <p:cBhvr additive="base">
                                            <p:cTn id="16" dur="30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8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3000" fill="hold"/>
                                            <p:tgtEl>
                                              <p:spTgt spid="7"/>
                                            </p:tgtEl>
                                            <p:attrNameLst>
                                              <p:attrName>ppt_x</p:attrName>
                                            </p:attrNameLst>
                                          </p:cBhvr>
                                          <p:tavLst>
                                            <p:tav tm="0">
                                              <p:val>
                                                <p:strVal val="0-#ppt_w/2"/>
                                              </p:val>
                                            </p:tav>
                                            <p:tav tm="100000">
                                              <p:val>
                                                <p:strVal val="#ppt_x"/>
                                              </p:val>
                                            </p:tav>
                                          </p:tavLst>
                                        </p:anim>
                                        <p:anim calcmode="lin" valueType="num">
                                          <p:cBhvr additive="base">
                                            <p:cTn id="20" dur="30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7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3000" fill="hold"/>
                                            <p:tgtEl>
                                              <p:spTgt spid="8"/>
                                            </p:tgtEl>
                                            <p:attrNameLst>
                                              <p:attrName>ppt_x</p:attrName>
                                            </p:attrNameLst>
                                          </p:cBhvr>
                                          <p:tavLst>
                                            <p:tav tm="0">
                                              <p:val>
                                                <p:strVal val="0-#ppt_w/2"/>
                                              </p:val>
                                            </p:tav>
                                            <p:tav tm="100000">
                                              <p:val>
                                                <p:strVal val="#ppt_x"/>
                                              </p:val>
                                            </p:tav>
                                          </p:tavLst>
                                        </p:anim>
                                        <p:anim calcmode="lin" valueType="num">
                                          <p:cBhvr additive="base">
                                            <p:cTn id="24" dur="30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6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3000" fill="hold"/>
                                            <p:tgtEl>
                                              <p:spTgt spid="11"/>
                                            </p:tgtEl>
                                            <p:attrNameLst>
                                              <p:attrName>ppt_x</p:attrName>
                                            </p:attrNameLst>
                                          </p:cBhvr>
                                          <p:tavLst>
                                            <p:tav tm="0">
                                              <p:val>
                                                <p:strVal val="0-#ppt_w/2"/>
                                              </p:val>
                                            </p:tav>
                                            <p:tav tm="100000">
                                              <p:val>
                                                <p:strVal val="#ppt_x"/>
                                              </p:val>
                                            </p:tav>
                                          </p:tavLst>
                                        </p:anim>
                                        <p:anim calcmode="lin" valueType="num">
                                          <p:cBhvr additive="base">
                                            <p:cTn id="28" dur="3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pic>
        <p:nvPicPr>
          <p:cNvPr id="51" name="Picture 50" descr="n26 fb Tran Phu">
            <a:extLst>
              <a:ext uri="{FF2B5EF4-FFF2-40B4-BE49-F238E27FC236}">
                <a16:creationId xmlns:a16="http://schemas.microsoft.com/office/drawing/2014/main" id="{A2041F20-9E98-49B6-AE68-3455057C5A09}"/>
              </a:ext>
            </a:extLst>
          </p:cNvPr>
          <p:cNvPicPr/>
          <p:nvPr/>
        </p:nvPicPr>
        <p:blipFill rotWithShape="1">
          <a:blip r:embed="rId3"/>
          <a:srcRect l="3002" r="1"/>
          <a:stretch/>
        </p:blipFill>
        <p:spPr bwMode="auto">
          <a:xfrm>
            <a:off x="741019" y="1969922"/>
            <a:ext cx="1714758" cy="1542662"/>
          </a:xfrm>
          <a:prstGeom prst="rect">
            <a:avLst/>
          </a:prstGeom>
          <a:ln>
            <a:noFill/>
          </a:ln>
          <a:extLst>
            <a:ext uri="{53640926-AAD7-44D8-BBD7-CCE9431645EC}">
              <a14:shadowObscured xmlns:a14="http://schemas.microsoft.com/office/drawing/2010/main"/>
            </a:ext>
          </a:extLst>
        </p:spPr>
      </p:pic>
      <p:sp>
        <p:nvSpPr>
          <p:cNvPr id="16" name="TextBox 15" descr="n26 fb Tran Phu">
            <a:extLst>
              <a:ext uri="{FF2B5EF4-FFF2-40B4-BE49-F238E27FC236}">
                <a16:creationId xmlns:a16="http://schemas.microsoft.com/office/drawing/2014/main" id="{6E0D0DC6-25DF-449C-AA23-B3BAFFB21658}"/>
              </a:ext>
            </a:extLst>
          </p:cNvPr>
          <p:cNvSpPr txBox="1"/>
          <p:nvPr/>
        </p:nvSpPr>
        <p:spPr>
          <a:xfrm>
            <a:off x="259551" y="3548736"/>
            <a:ext cx="2781590" cy="1015663"/>
          </a:xfrm>
          <a:prstGeom prst="rect">
            <a:avLst/>
          </a:prstGeom>
          <a:noFill/>
        </p:spPr>
        <p:txBody>
          <a:bodyPr wrap="square" rtlCol="0">
            <a:spAutoFit/>
          </a:bodyPr>
          <a:lstStyle/>
          <a:p>
            <a:pPr algn="ctr"/>
            <a:r>
              <a:rPr lang="en-US" sz="2000" b="1" dirty="0">
                <a:solidFill>
                  <a:srgbClr val="F6BD60"/>
                </a:solidFill>
                <a:latin typeface="Bahnschrift SemiBold" panose="020B0502040204020203" pitchFamily="34" charset="0"/>
              </a:rPr>
              <a:t>I.  MÔ HÌNH ĐỘNG HỌC PHÂN TỬ VỀ CẤU TẠO CHẤT</a:t>
            </a:r>
            <a:endParaRPr lang="en-US" sz="2000" dirty="0">
              <a:solidFill>
                <a:srgbClr val="F6BD60"/>
              </a:solidFill>
              <a:latin typeface="Bahnschrift SemiBold" panose="020B0502040204020203" pitchFamily="34" charset="0"/>
            </a:endParaRPr>
          </a:p>
        </p:txBody>
      </p:sp>
      <p:sp>
        <p:nvSpPr>
          <p:cNvPr id="53" name="TextBox 52" descr="n26 fb Tran Phu">
            <a:extLst>
              <a:ext uri="{FF2B5EF4-FFF2-40B4-BE49-F238E27FC236}">
                <a16:creationId xmlns:a16="http://schemas.microsoft.com/office/drawing/2014/main" id="{B88BF9D6-F367-4C8E-8950-E54E018CEA38}"/>
              </a:ext>
            </a:extLst>
          </p:cNvPr>
          <p:cNvSpPr txBox="1"/>
          <p:nvPr/>
        </p:nvSpPr>
        <p:spPr>
          <a:xfrm>
            <a:off x="3205621" y="3581587"/>
            <a:ext cx="2865199" cy="1015663"/>
          </a:xfrm>
          <a:prstGeom prst="rect">
            <a:avLst/>
          </a:prstGeom>
          <a:noFill/>
        </p:spPr>
        <p:txBody>
          <a:bodyPr wrap="square" rtlCol="0">
            <a:spAutoFit/>
          </a:bodyPr>
          <a:lstStyle/>
          <a:p>
            <a:pPr algn="ctr"/>
            <a:r>
              <a:rPr lang="en-US" sz="2000" b="1" dirty="0">
                <a:solidFill>
                  <a:srgbClr val="F28482"/>
                </a:solidFill>
                <a:latin typeface="Bahnschrift SemiBold" panose="020B0502040204020203" pitchFamily="34" charset="0"/>
              </a:rPr>
              <a:t>II. CẤU TRÚC CỦA CHẤT RẮN, CHẤT LỎNG, CHẤT KHÍ</a:t>
            </a:r>
            <a:endParaRPr lang="en-US" sz="2000" dirty="0">
              <a:solidFill>
                <a:srgbClr val="F28482"/>
              </a:solidFill>
              <a:latin typeface="Bahnschrift SemiBold" panose="020B0502040204020203" pitchFamily="34" charset="0"/>
            </a:endParaRPr>
          </a:p>
        </p:txBody>
      </p:sp>
      <p:grpSp>
        <p:nvGrpSpPr>
          <p:cNvPr id="17" name="Group 16" descr="n26 fb Tran Phu">
            <a:extLst>
              <a:ext uri="{FF2B5EF4-FFF2-40B4-BE49-F238E27FC236}">
                <a16:creationId xmlns:a16="http://schemas.microsoft.com/office/drawing/2014/main" id="{0BE4616E-51F0-4943-8213-1398F965F39C}"/>
              </a:ext>
            </a:extLst>
          </p:cNvPr>
          <p:cNvGrpSpPr/>
          <p:nvPr/>
        </p:nvGrpSpPr>
        <p:grpSpPr>
          <a:xfrm>
            <a:off x="3947322" y="1921057"/>
            <a:ext cx="1191781" cy="1591527"/>
            <a:chOff x="3676650" y="172069"/>
            <a:chExt cx="1529290" cy="2042243"/>
          </a:xfrm>
        </p:grpSpPr>
        <p:pic>
          <p:nvPicPr>
            <p:cNvPr id="54" name="Picture 53" descr="A diagram of a number&#10;&#10;Description automatically generated">
              <a:extLst>
                <a:ext uri="{FF2B5EF4-FFF2-40B4-BE49-F238E27FC236}">
                  <a16:creationId xmlns:a16="http://schemas.microsoft.com/office/drawing/2014/main" id="{849E7083-FFF9-4E4A-8989-B1E68595ECE0}"/>
                </a:ext>
              </a:extLst>
            </p:cNvPr>
            <p:cNvPicPr/>
            <p:nvPr/>
          </p:nvPicPr>
          <p:blipFill rotWithShape="1">
            <a:blip r:embed="rId4">
              <a:extLst>
                <a:ext uri="{BEBA8EAE-BF5A-486C-A8C5-ECC9F3942E4B}">
                  <a14:imgProps xmlns:a14="http://schemas.microsoft.com/office/drawing/2010/main">
                    <a14:imgLayer r:embed="rId5">
                      <a14:imgEffect>
                        <a14:sharpenSoften amount="50000"/>
                      </a14:imgEffect>
                      <a14:imgEffect>
                        <a14:brightnessContrast bright="20000" contrast="-40000"/>
                      </a14:imgEffect>
                    </a14:imgLayer>
                  </a14:imgProps>
                </a:ext>
              </a:extLst>
            </a:blip>
            <a:srcRect b="18666"/>
            <a:stretch/>
          </p:blipFill>
          <p:spPr>
            <a:xfrm>
              <a:off x="3676650" y="172069"/>
              <a:ext cx="1515552" cy="691076"/>
            </a:xfrm>
            <a:prstGeom prst="rect">
              <a:avLst/>
            </a:prstGeom>
          </p:spPr>
        </p:pic>
        <p:pic>
          <p:nvPicPr>
            <p:cNvPr id="55" name="Picture 54" descr="A diagram of a diagram of a diagram&#10;&#10;Description automatically generated with medium confidence">
              <a:extLst>
                <a:ext uri="{FF2B5EF4-FFF2-40B4-BE49-F238E27FC236}">
                  <a16:creationId xmlns:a16="http://schemas.microsoft.com/office/drawing/2014/main" id="{128370C3-AB82-46F9-AA94-E90887715213}"/>
                </a:ext>
              </a:extLst>
            </p:cNvPr>
            <p:cNvPicPr/>
            <p:nvPr/>
          </p:nvPicPr>
          <p:blipFill rotWithShape="1">
            <a:blip r:embed="rId6">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Lst>
            </a:blip>
            <a:srcRect b="17659"/>
            <a:stretch/>
          </p:blipFill>
          <p:spPr>
            <a:xfrm>
              <a:off x="3676650" y="859863"/>
              <a:ext cx="1522538" cy="691076"/>
            </a:xfrm>
            <a:prstGeom prst="rect">
              <a:avLst/>
            </a:prstGeom>
          </p:spPr>
        </p:pic>
        <p:pic>
          <p:nvPicPr>
            <p:cNvPr id="56" name="Picture 55" descr="A diagram of a diagram of a diagram of a diagram of a diagram of a diagram of a diagram of a diagram of a diagram of a diagram of a diagram of a diagram of a diagram of&#10;&#10;Description automatically generated">
              <a:extLst>
                <a:ext uri="{FF2B5EF4-FFF2-40B4-BE49-F238E27FC236}">
                  <a16:creationId xmlns:a16="http://schemas.microsoft.com/office/drawing/2014/main" id="{78CAD98D-DD0F-43DF-AA84-4165736EC8AB}"/>
                </a:ext>
              </a:extLst>
            </p:cNvPr>
            <p:cNvPicPr/>
            <p:nvPr/>
          </p:nvPicPr>
          <p:blipFill rotWithShape="1">
            <a:blip r:embed="rId8">
              <a:extLst>
                <a:ext uri="{BEBA8EAE-BF5A-486C-A8C5-ECC9F3942E4B}">
                  <a14:imgProps xmlns:a14="http://schemas.microsoft.com/office/drawing/2010/main">
                    <a14:imgLayer r:embed="rId9">
                      <a14:imgEffect>
                        <a14:sharpenSoften amount="50000"/>
                      </a14:imgEffect>
                      <a14:imgEffect>
                        <a14:brightnessContrast bright="20000" contrast="-40000"/>
                      </a14:imgEffect>
                    </a14:imgLayer>
                  </a14:imgProps>
                </a:ext>
              </a:extLst>
            </a:blip>
            <a:srcRect b="19486"/>
            <a:stretch/>
          </p:blipFill>
          <p:spPr>
            <a:xfrm>
              <a:off x="3676650" y="1523236"/>
              <a:ext cx="1529290" cy="691076"/>
            </a:xfrm>
            <a:prstGeom prst="rect">
              <a:avLst/>
            </a:prstGeom>
          </p:spPr>
        </p:pic>
      </p:grpSp>
      <p:sp>
        <p:nvSpPr>
          <p:cNvPr id="18" name="TextBox 17" descr="n26 fb Tran Phu">
            <a:extLst>
              <a:ext uri="{FF2B5EF4-FFF2-40B4-BE49-F238E27FC236}">
                <a16:creationId xmlns:a16="http://schemas.microsoft.com/office/drawing/2014/main" id="{1FEE65C8-296A-43E4-981C-FE4A253BDF81}"/>
              </a:ext>
            </a:extLst>
          </p:cNvPr>
          <p:cNvSpPr txBox="1"/>
          <p:nvPr/>
        </p:nvSpPr>
        <p:spPr>
          <a:xfrm>
            <a:off x="6291429" y="3548736"/>
            <a:ext cx="2433099" cy="707886"/>
          </a:xfrm>
          <a:prstGeom prst="rect">
            <a:avLst/>
          </a:prstGeom>
          <a:noFill/>
        </p:spPr>
        <p:txBody>
          <a:bodyPr wrap="square" rtlCol="0">
            <a:spAutoFit/>
          </a:bodyPr>
          <a:lstStyle/>
          <a:p>
            <a:pPr algn="ctr"/>
            <a:r>
              <a:rPr lang="en-US" sz="2000" b="1" dirty="0">
                <a:solidFill>
                  <a:srgbClr val="84A59D"/>
                </a:solidFill>
              </a:rPr>
              <a:t>III. SỰ CHUYỂN THỂ</a:t>
            </a:r>
            <a:endParaRPr lang="en-US" sz="2000" dirty="0">
              <a:solidFill>
                <a:srgbClr val="84A59D"/>
              </a:solidFill>
            </a:endParaRPr>
          </a:p>
        </p:txBody>
      </p:sp>
      <p:pic>
        <p:nvPicPr>
          <p:cNvPr id="59" name="Picture 58" descr="n26 fb Tran Phu">
            <a:extLst>
              <a:ext uri="{FF2B5EF4-FFF2-40B4-BE49-F238E27FC236}">
                <a16:creationId xmlns:a16="http://schemas.microsoft.com/office/drawing/2014/main" id="{26F0ECA0-A585-4F06-8EA4-DAD744E46AB1}"/>
              </a:ext>
            </a:extLst>
          </p:cNvPr>
          <p:cNvPicPr/>
          <p:nvPr/>
        </p:nvPicPr>
        <p:blipFill>
          <a:blip r:embed="rId10"/>
          <a:stretch>
            <a:fillRect/>
          </a:stretch>
        </p:blipFill>
        <p:spPr>
          <a:xfrm>
            <a:off x="6630648" y="1748957"/>
            <a:ext cx="1934262" cy="1763627"/>
          </a:xfrm>
          <a:prstGeom prst="rect">
            <a:avLst/>
          </a:prstGeom>
        </p:spPr>
      </p:pic>
      <p:grpSp>
        <p:nvGrpSpPr>
          <p:cNvPr id="21" name="Group 20" descr="n26 fb Tran Phu">
            <a:extLst>
              <a:ext uri="{FF2B5EF4-FFF2-40B4-BE49-F238E27FC236}">
                <a16:creationId xmlns:a16="http://schemas.microsoft.com/office/drawing/2014/main" id="{EA4C1AD0-5C29-49EA-92EA-CCAB88B74EB6}"/>
              </a:ext>
            </a:extLst>
          </p:cNvPr>
          <p:cNvGrpSpPr/>
          <p:nvPr/>
        </p:nvGrpSpPr>
        <p:grpSpPr>
          <a:xfrm>
            <a:off x="2517910" y="981041"/>
            <a:ext cx="3773519" cy="681532"/>
            <a:chOff x="2857130" y="95415"/>
            <a:chExt cx="3773519" cy="681532"/>
          </a:xfrm>
        </p:grpSpPr>
        <p:sp>
          <p:nvSpPr>
            <p:cNvPr id="19" name="Rectangle: Rounded Corners 18">
              <a:extLst>
                <a:ext uri="{FF2B5EF4-FFF2-40B4-BE49-F238E27FC236}">
                  <a16:creationId xmlns:a16="http://schemas.microsoft.com/office/drawing/2014/main" id="{85D8078C-236F-437A-B770-B27BAFE46D69}"/>
                </a:ext>
              </a:extLst>
            </p:cNvPr>
            <p:cNvSpPr/>
            <p:nvPr/>
          </p:nvSpPr>
          <p:spPr>
            <a:xfrm>
              <a:off x="2857130" y="95415"/>
              <a:ext cx="3773519" cy="681532"/>
            </a:xfrm>
            <a:prstGeom prst="roundRect">
              <a:avLst>
                <a:gd name="adj" fmla="val 50000"/>
              </a:avLst>
            </a:prstGeom>
            <a:solidFill>
              <a:srgbClr val="F284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B40"/>
                </a:solidFill>
              </a:endParaRPr>
            </a:p>
          </p:txBody>
        </p:sp>
        <p:sp>
          <p:nvSpPr>
            <p:cNvPr id="20" name="TextBox 19">
              <a:extLst>
                <a:ext uri="{FF2B5EF4-FFF2-40B4-BE49-F238E27FC236}">
                  <a16:creationId xmlns:a16="http://schemas.microsoft.com/office/drawing/2014/main" id="{3C998827-0665-4F1B-99F8-D07FFF3831F8}"/>
                </a:ext>
              </a:extLst>
            </p:cNvPr>
            <p:cNvSpPr txBox="1"/>
            <p:nvPr/>
          </p:nvSpPr>
          <p:spPr>
            <a:xfrm>
              <a:off x="3088342" y="163379"/>
              <a:ext cx="3382286" cy="584775"/>
            </a:xfrm>
            <a:prstGeom prst="rect">
              <a:avLst/>
            </a:prstGeom>
            <a:noFill/>
          </p:spPr>
          <p:txBody>
            <a:bodyPr wrap="square" rtlCol="0">
              <a:spAutoFit/>
            </a:bodyPr>
            <a:lstStyle/>
            <a:p>
              <a:r>
                <a:rPr lang="en-US" sz="3200" dirty="0">
                  <a:solidFill>
                    <a:schemeClr val="bg1"/>
                  </a:solidFill>
                  <a:latin typeface="Bahnschrift SemiBold" panose="020B0502040204020203" pitchFamily="34" charset="0"/>
                </a:rPr>
                <a:t>NỘI DUNG CHÍNH</a:t>
              </a:r>
            </a:p>
          </p:txBody>
        </p:sp>
      </p:grpSp>
      <p:grpSp>
        <p:nvGrpSpPr>
          <p:cNvPr id="3" name="Group 25">
            <a:extLst>
              <a:ext uri="{FF2B5EF4-FFF2-40B4-BE49-F238E27FC236}">
                <a16:creationId xmlns:a16="http://schemas.microsoft.com/office/drawing/2014/main" id="{105E3536-8CF3-D6BF-C5F3-71928CAC750A}"/>
              </a:ext>
            </a:extLst>
          </p:cNvPr>
          <p:cNvGrpSpPr>
            <a:grpSpLocks/>
          </p:cNvGrpSpPr>
          <p:nvPr/>
        </p:nvGrpSpPr>
        <p:grpSpPr bwMode="auto">
          <a:xfrm>
            <a:off x="140273" y="87780"/>
            <a:ext cx="1293813" cy="914400"/>
            <a:chOff x="2065" y="1495"/>
            <a:chExt cx="1498" cy="1496"/>
          </a:xfrm>
        </p:grpSpPr>
        <p:sp>
          <p:nvSpPr>
            <p:cNvPr id="5" name="Oval 26">
              <a:extLst>
                <a:ext uri="{FF2B5EF4-FFF2-40B4-BE49-F238E27FC236}">
                  <a16:creationId xmlns:a16="http://schemas.microsoft.com/office/drawing/2014/main" id="{19C51DB1-A4C6-232D-A0F8-177E8EAB73F5}"/>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6" name="Oval 27">
              <a:extLst>
                <a:ext uri="{FF2B5EF4-FFF2-40B4-BE49-F238E27FC236}">
                  <a16:creationId xmlns:a16="http://schemas.microsoft.com/office/drawing/2014/main" id="{5EE94673-3375-CEA3-C22A-C0DA919A0835}"/>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7" name="Oval 28">
              <a:extLst>
                <a:ext uri="{FF2B5EF4-FFF2-40B4-BE49-F238E27FC236}">
                  <a16:creationId xmlns:a16="http://schemas.microsoft.com/office/drawing/2014/main" id="{DDB86B54-940B-388E-84DC-95CD24D796A9}"/>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8" name="Oval 29">
              <a:extLst>
                <a:ext uri="{FF2B5EF4-FFF2-40B4-BE49-F238E27FC236}">
                  <a16:creationId xmlns:a16="http://schemas.microsoft.com/office/drawing/2014/main" id="{5739D207-A131-1989-6F81-6B37F86C51CA}"/>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9" name="Oval 30">
              <a:extLst>
                <a:ext uri="{FF2B5EF4-FFF2-40B4-BE49-F238E27FC236}">
                  <a16:creationId xmlns:a16="http://schemas.microsoft.com/office/drawing/2014/main" id="{4014678A-5E8E-3E9C-6B85-F7B4F9F3213B}"/>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0" name="Oval 31">
              <a:extLst>
                <a:ext uri="{FF2B5EF4-FFF2-40B4-BE49-F238E27FC236}">
                  <a16:creationId xmlns:a16="http://schemas.microsoft.com/office/drawing/2014/main" id="{262A94CA-E26E-2684-26F9-84F0E9E3F9AA}"/>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1" name="Oval 32">
              <a:extLst>
                <a:ext uri="{FF2B5EF4-FFF2-40B4-BE49-F238E27FC236}">
                  <a16:creationId xmlns:a16="http://schemas.microsoft.com/office/drawing/2014/main" id="{80C55010-6D43-31DA-AB55-1AB7C29137FA}"/>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2" name="Oval 33">
              <a:extLst>
                <a:ext uri="{FF2B5EF4-FFF2-40B4-BE49-F238E27FC236}">
                  <a16:creationId xmlns:a16="http://schemas.microsoft.com/office/drawing/2014/main" id="{6A35AB4B-2D29-33F7-00F8-FB1FEC755B04}"/>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3" name="Oval 34">
              <a:extLst>
                <a:ext uri="{FF2B5EF4-FFF2-40B4-BE49-F238E27FC236}">
                  <a16:creationId xmlns:a16="http://schemas.microsoft.com/office/drawing/2014/main" id="{04CA5F3D-B03A-5CB1-81D0-BF8FFCD76944}"/>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4" name="TextBox 13">
            <a:extLst>
              <a:ext uri="{FF2B5EF4-FFF2-40B4-BE49-F238E27FC236}">
                <a16:creationId xmlns:a16="http://schemas.microsoft.com/office/drawing/2014/main" id="{5EBBBC07-8FFD-5C41-6805-EA1BC4E4A74A}"/>
              </a:ext>
            </a:extLst>
          </p:cNvPr>
          <p:cNvSpPr txBox="1"/>
          <p:nvPr/>
        </p:nvSpPr>
        <p:spPr>
          <a:xfrm>
            <a:off x="330615" y="322918"/>
            <a:ext cx="1383957" cy="430887"/>
          </a:xfrm>
          <a:prstGeom prst="rect">
            <a:avLst/>
          </a:prstGeom>
          <a:noFill/>
        </p:spPr>
        <p:txBody>
          <a:bodyPr wrap="square" rtlCol="0">
            <a:spAutoFit/>
          </a:bodyPr>
          <a:lstStyle/>
          <a:p>
            <a:r>
              <a:rPr lang="en-US" sz="2200" b="1" dirty="0">
                <a:solidFill>
                  <a:srgbClr val="FF0000"/>
                </a:solidFill>
              </a:rPr>
              <a:t>BÀI 1</a:t>
            </a:r>
          </a:p>
        </p:txBody>
      </p:sp>
      <p:sp>
        <p:nvSpPr>
          <p:cNvPr id="15" name="TextBox 14" descr="n26 fb Tran Phu">
            <a:extLst>
              <a:ext uri="{FF2B5EF4-FFF2-40B4-BE49-F238E27FC236}">
                <a16:creationId xmlns:a16="http://schemas.microsoft.com/office/drawing/2014/main" id="{989E4800-3046-4039-946C-FE12C3C92F80}"/>
              </a:ext>
            </a:extLst>
          </p:cNvPr>
          <p:cNvSpPr txBox="1"/>
          <p:nvPr/>
        </p:nvSpPr>
        <p:spPr>
          <a:xfrm>
            <a:off x="4878085" y="-59701"/>
            <a:ext cx="3846443" cy="553998"/>
          </a:xfrm>
          <a:prstGeom prst="rect">
            <a:avLst/>
          </a:prstGeom>
          <a:noFill/>
        </p:spPr>
        <p:txBody>
          <a:bodyPr wrap="square" rtlCol="0">
            <a:spAutoFit/>
          </a:bodyPr>
          <a:lstStyle/>
          <a:p>
            <a:pPr defTabSz="685800">
              <a:buClrTx/>
            </a:pPr>
            <a:endParaRPr lang="en-US" sz="3000" kern="1200" dirty="0">
              <a:solidFill>
                <a:srgbClr val="F6BD60"/>
              </a:solidFill>
              <a:latin typeface="Bahnschrift SemiBold" panose="020B0502040204020203" pitchFamily="34" charset="0"/>
              <a:ea typeface="+mn-ea"/>
              <a:cs typeface="+mn-cs"/>
            </a:endParaRPr>
          </a:p>
        </p:txBody>
      </p:sp>
      <p:sp>
        <p:nvSpPr>
          <p:cNvPr id="25" name="TextBox 24">
            <a:extLst>
              <a:ext uri="{FF2B5EF4-FFF2-40B4-BE49-F238E27FC236}">
                <a16:creationId xmlns:a16="http://schemas.microsoft.com/office/drawing/2014/main" id="{9D27E887-857A-DCA9-C86D-6E17885AD045}"/>
              </a:ext>
            </a:extLst>
          </p:cNvPr>
          <p:cNvSpPr txBox="1"/>
          <p:nvPr/>
        </p:nvSpPr>
        <p:spPr>
          <a:xfrm>
            <a:off x="2627453" y="11719"/>
            <a:ext cx="6516547" cy="523220"/>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800" kern="1200" dirty="0">
                <a:solidFill>
                  <a:schemeClr val="tx1"/>
                </a:solidFill>
                <a:latin typeface="Bahnschrift SemiBold" panose="020B0502040204020203" pitchFamily="34" charset="0"/>
                <a:ea typeface="+mn-ea"/>
                <a:cs typeface="+mn-cs"/>
              </a:rPr>
              <a:t>CẤU TRÚC CỦA CHẤT SỰ CHUYỂN THỂ</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down)">
                                          <p:cBhvr>
                                            <p:cTn id="15" dur="500"/>
                                            <p:tgtEl>
                                              <p:spTgt spid="53"/>
                                            </p:tgtEl>
                                          </p:cBhvr>
                                        </p:animEffect>
                                      </p:childTnLst>
                                    </p:cTn>
                                  </p:par>
                                  <p:par>
                                    <p:cTn id="16" presetID="2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par>
                                    <p:cTn id="24" presetID="22" presetClass="entr" presetSubtype="4"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wipe(down)">
                                          <p:cBhvr>
                                            <p:cTn id="26" dur="500"/>
                                            <p:tgtEl>
                                              <p:spTgt spid="59"/>
                                            </p:tgtEl>
                                          </p:cBhvr>
                                        </p:animEffect>
                                      </p:childTnLst>
                                    </p:cTn>
                                  </p:par>
                                  <p:par>
                                    <p:cTn id="27" presetID="2" presetClass="entr" presetSubtype="8" fill="hold" grpId="0" nodeType="withEffect" nodePh="1" p14:presetBounceEnd="66667">
                                      <p:stCondLst>
                                        <p:cond delay="700"/>
                                      </p:stCondLst>
                                      <p:endCondLst>
                                        <p:cond evt="begin" delay="0">
                                          <p:tn val="27"/>
                                        </p:cond>
                                      </p:endCondLst>
                                      <p:childTnLst>
                                        <p:set>
                                          <p:cBhvr>
                                            <p:cTn id="28" dur="1" fill="hold">
                                              <p:stCondLst>
                                                <p:cond delay="0"/>
                                              </p:stCondLst>
                                            </p:cTn>
                                            <p:tgtEl>
                                              <p:spTgt spid="15"/>
                                            </p:tgtEl>
                                            <p:attrNameLst>
                                              <p:attrName>style.visibility</p:attrName>
                                            </p:attrNameLst>
                                          </p:cBhvr>
                                          <p:to>
                                            <p:strVal val="visible"/>
                                          </p:to>
                                        </p:set>
                                        <p:anim calcmode="lin" valueType="num" p14:bounceEnd="66667">
                                          <p:cBhvr additive="base">
                                            <p:cTn id="29" dur="3000" fill="hold"/>
                                            <p:tgtEl>
                                              <p:spTgt spid="15"/>
                                            </p:tgtEl>
                                            <p:attrNameLst>
                                              <p:attrName>ppt_x</p:attrName>
                                            </p:attrNameLst>
                                          </p:cBhvr>
                                          <p:tavLst>
                                            <p:tav tm="0">
                                              <p:val>
                                                <p:strVal val="0-#ppt_w/2"/>
                                              </p:val>
                                            </p:tav>
                                            <p:tav tm="100000">
                                              <p:val>
                                                <p:strVal val="#ppt_x"/>
                                              </p:val>
                                            </p:tav>
                                          </p:tavLst>
                                        </p:anim>
                                        <p:anim calcmode="lin" valueType="num" p14:bounceEnd="66667">
                                          <p:cBhvr additive="base">
                                            <p:cTn id="30" dur="3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3" grpId="0"/>
          <p:bldP spid="18"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down)">
                                          <p:cBhvr>
                                            <p:cTn id="15" dur="500"/>
                                            <p:tgtEl>
                                              <p:spTgt spid="53"/>
                                            </p:tgtEl>
                                          </p:cBhvr>
                                        </p:animEffect>
                                      </p:childTnLst>
                                    </p:cTn>
                                  </p:par>
                                  <p:par>
                                    <p:cTn id="16" presetID="2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par>
                                    <p:cTn id="24" presetID="22" presetClass="entr" presetSubtype="4" fill="hold"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wipe(down)">
                                          <p:cBhvr>
                                            <p:cTn id="26" dur="500"/>
                                            <p:tgtEl>
                                              <p:spTgt spid="59"/>
                                            </p:tgtEl>
                                          </p:cBhvr>
                                        </p:animEffect>
                                      </p:childTnLst>
                                    </p:cTn>
                                  </p:par>
                                  <p:par>
                                    <p:cTn id="27" presetID="2" presetClass="entr" presetSubtype="8" fill="hold" grpId="0" nodeType="withEffect" nodePh="1">
                                      <p:stCondLst>
                                        <p:cond delay="700"/>
                                      </p:stCondLst>
                                      <p:endCondLst>
                                        <p:cond evt="begin" delay="0">
                                          <p:tn val="27"/>
                                        </p:cond>
                                      </p:end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3000" fill="hold"/>
                                            <p:tgtEl>
                                              <p:spTgt spid="15"/>
                                            </p:tgtEl>
                                            <p:attrNameLst>
                                              <p:attrName>ppt_x</p:attrName>
                                            </p:attrNameLst>
                                          </p:cBhvr>
                                          <p:tavLst>
                                            <p:tav tm="0">
                                              <p:val>
                                                <p:strVal val="0-#ppt_w/2"/>
                                              </p:val>
                                            </p:tav>
                                            <p:tav tm="100000">
                                              <p:val>
                                                <p:strVal val="#ppt_x"/>
                                              </p:val>
                                            </p:tav>
                                          </p:tavLst>
                                        </p:anim>
                                        <p:anim calcmode="lin" valueType="num">
                                          <p:cBhvr additive="base">
                                            <p:cTn id="30" dur="3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3" grpId="0"/>
          <p:bldP spid="18" grpId="0"/>
          <p:bldP spid="15"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7" name="Google Shape;457;p32" descr="n26 fb Tran Phu"/>
          <p:cNvSpPr txBox="1">
            <a:spLocks noGrp="1"/>
          </p:cNvSpPr>
          <p:nvPr>
            <p:ph type="title"/>
          </p:nvPr>
        </p:nvSpPr>
        <p:spPr>
          <a:xfrm>
            <a:off x="-56302" y="1601478"/>
            <a:ext cx="6019137" cy="2342290"/>
          </a:xfrm>
          <a:prstGeom prst="rect">
            <a:avLst/>
          </a:prstGeom>
        </p:spPr>
        <p:txBody>
          <a:bodyPr spcFirstLastPara="1" wrap="square" lIns="91425" tIns="91425" rIns="91425" bIns="91425" anchor="ctr" anchorCtr="0">
            <a:noAutofit/>
          </a:bodyPr>
          <a:lstStyle/>
          <a:p>
            <a:r>
              <a:rPr lang="en-US" sz="4800" dirty="0">
                <a:solidFill>
                  <a:srgbClr val="F6BD60"/>
                </a:solidFill>
                <a:latin typeface="Bahnschrift SemiBold" panose="020B0502040204020203" pitchFamily="34" charset="0"/>
              </a:rPr>
              <a:t>I.  MÔ HÌNH ĐỘNG HỌC PHÂN TỬ VỀ CẤU TẠO CHẤT</a:t>
            </a:r>
          </a:p>
        </p:txBody>
      </p:sp>
      <p:pic>
        <p:nvPicPr>
          <p:cNvPr id="2" name="Picture 1" descr="n26 fb Tran Phu">
            <a:extLst>
              <a:ext uri="{FF2B5EF4-FFF2-40B4-BE49-F238E27FC236}">
                <a16:creationId xmlns:a16="http://schemas.microsoft.com/office/drawing/2014/main" id="{6CD8AE59-8046-0BCC-2A87-42DEE914F9BE}"/>
              </a:ext>
            </a:extLst>
          </p:cNvPr>
          <p:cNvPicPr/>
          <p:nvPr/>
        </p:nvPicPr>
        <p:blipFill rotWithShape="1">
          <a:blip r:embed="rId3"/>
          <a:srcRect l="3002" r="1"/>
          <a:stretch/>
        </p:blipFill>
        <p:spPr bwMode="auto">
          <a:xfrm>
            <a:off x="6190734" y="1582030"/>
            <a:ext cx="2676651" cy="2342290"/>
          </a:xfrm>
          <a:prstGeom prst="rect">
            <a:avLst/>
          </a:prstGeom>
          <a:ln>
            <a:noFill/>
          </a:ln>
          <a:extLst>
            <a:ext uri="{53640926-AAD7-44D8-BBD7-CCE9431645EC}">
              <a14:shadowObscured xmlns:a14="http://schemas.microsoft.com/office/drawing/2010/main"/>
            </a:ext>
          </a:extLst>
        </p:spPr>
      </p:pic>
      <p:grpSp>
        <p:nvGrpSpPr>
          <p:cNvPr id="18" name="Group 17">
            <a:extLst>
              <a:ext uri="{FF2B5EF4-FFF2-40B4-BE49-F238E27FC236}">
                <a16:creationId xmlns:a16="http://schemas.microsoft.com/office/drawing/2014/main" id="{B27538D1-F547-5E11-4CBF-AB9293D3478F}"/>
              </a:ext>
            </a:extLst>
          </p:cNvPr>
          <p:cNvGrpSpPr/>
          <p:nvPr/>
        </p:nvGrpSpPr>
        <p:grpSpPr>
          <a:xfrm>
            <a:off x="140273" y="87780"/>
            <a:ext cx="1574299" cy="914400"/>
            <a:chOff x="140273" y="87780"/>
            <a:chExt cx="1574299" cy="914400"/>
          </a:xfrm>
        </p:grpSpPr>
        <p:grpSp>
          <p:nvGrpSpPr>
            <p:cNvPr id="3" name="Group 25">
              <a:extLst>
                <a:ext uri="{FF2B5EF4-FFF2-40B4-BE49-F238E27FC236}">
                  <a16:creationId xmlns:a16="http://schemas.microsoft.com/office/drawing/2014/main" id="{8294F840-BB2E-2295-BD15-A72E91A00208}"/>
                </a:ext>
              </a:extLst>
            </p:cNvPr>
            <p:cNvGrpSpPr>
              <a:grpSpLocks/>
            </p:cNvGrpSpPr>
            <p:nvPr/>
          </p:nvGrpSpPr>
          <p:grpSpPr bwMode="auto">
            <a:xfrm>
              <a:off x="140273" y="87780"/>
              <a:ext cx="1293813" cy="914400"/>
              <a:chOff x="2065" y="1495"/>
              <a:chExt cx="1498" cy="1496"/>
            </a:xfrm>
          </p:grpSpPr>
          <p:sp>
            <p:nvSpPr>
              <p:cNvPr id="4" name="Oval 26">
                <a:extLst>
                  <a:ext uri="{FF2B5EF4-FFF2-40B4-BE49-F238E27FC236}">
                    <a16:creationId xmlns:a16="http://schemas.microsoft.com/office/drawing/2014/main" id="{BD933908-9699-E36E-D553-5C318D0D571F}"/>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5" name="Oval 27">
                <a:extLst>
                  <a:ext uri="{FF2B5EF4-FFF2-40B4-BE49-F238E27FC236}">
                    <a16:creationId xmlns:a16="http://schemas.microsoft.com/office/drawing/2014/main" id="{C2142C3A-8A5F-DBC3-E486-628871160715}"/>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6" name="Oval 28">
                <a:extLst>
                  <a:ext uri="{FF2B5EF4-FFF2-40B4-BE49-F238E27FC236}">
                    <a16:creationId xmlns:a16="http://schemas.microsoft.com/office/drawing/2014/main" id="{5A5DC9C5-59F0-5E55-4797-895A4F42711C}"/>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7" name="Oval 29">
                <a:extLst>
                  <a:ext uri="{FF2B5EF4-FFF2-40B4-BE49-F238E27FC236}">
                    <a16:creationId xmlns:a16="http://schemas.microsoft.com/office/drawing/2014/main" id="{15334E79-EECE-DF62-CD45-E3ABD0F47A81}"/>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8" name="Oval 30">
                <a:extLst>
                  <a:ext uri="{FF2B5EF4-FFF2-40B4-BE49-F238E27FC236}">
                    <a16:creationId xmlns:a16="http://schemas.microsoft.com/office/drawing/2014/main" id="{D628B9AE-1BCA-9FC7-AC49-6B166283661A}"/>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9" name="Oval 31">
                <a:extLst>
                  <a:ext uri="{FF2B5EF4-FFF2-40B4-BE49-F238E27FC236}">
                    <a16:creationId xmlns:a16="http://schemas.microsoft.com/office/drawing/2014/main" id="{10914F66-E872-F415-6AB7-0307C1DE6399}"/>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0" name="Oval 32">
                <a:extLst>
                  <a:ext uri="{FF2B5EF4-FFF2-40B4-BE49-F238E27FC236}">
                    <a16:creationId xmlns:a16="http://schemas.microsoft.com/office/drawing/2014/main" id="{CF7FA4E7-B05E-1BEE-3448-DDD28AF91EDD}"/>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1" name="Oval 33">
                <a:extLst>
                  <a:ext uri="{FF2B5EF4-FFF2-40B4-BE49-F238E27FC236}">
                    <a16:creationId xmlns:a16="http://schemas.microsoft.com/office/drawing/2014/main" id="{C9E7633D-090C-A28E-5459-2ADD6314460E}"/>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4" name="Oval 34">
                <a:extLst>
                  <a:ext uri="{FF2B5EF4-FFF2-40B4-BE49-F238E27FC236}">
                    <a16:creationId xmlns:a16="http://schemas.microsoft.com/office/drawing/2014/main" id="{F2391B09-7083-1280-61E4-A249C98D6E88}"/>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7" name="TextBox 16">
              <a:extLst>
                <a:ext uri="{FF2B5EF4-FFF2-40B4-BE49-F238E27FC236}">
                  <a16:creationId xmlns:a16="http://schemas.microsoft.com/office/drawing/2014/main" id="{129731BC-C8BB-851E-6E9B-08F09032700E}"/>
                </a:ext>
              </a:extLst>
            </p:cNvPr>
            <p:cNvSpPr txBox="1"/>
            <p:nvPr/>
          </p:nvSpPr>
          <p:spPr>
            <a:xfrm>
              <a:off x="330615" y="322918"/>
              <a:ext cx="1383957" cy="430887"/>
            </a:xfrm>
            <a:prstGeom prst="rect">
              <a:avLst/>
            </a:prstGeom>
            <a:noFill/>
          </p:spPr>
          <p:txBody>
            <a:bodyPr wrap="square" rtlCol="0">
              <a:spAutoFit/>
            </a:bodyPr>
            <a:lstStyle/>
            <a:p>
              <a:r>
                <a:rPr lang="en-US" sz="2200" b="1" dirty="0">
                  <a:solidFill>
                    <a:srgbClr val="FF0000"/>
                  </a:solidFill>
                </a:rPr>
                <a:t>BÀI 1</a:t>
              </a:r>
            </a:p>
          </p:txBody>
        </p:sp>
      </p:grpSp>
      <p:sp>
        <p:nvSpPr>
          <p:cNvPr id="19" name="TextBox 18">
            <a:extLst>
              <a:ext uri="{FF2B5EF4-FFF2-40B4-BE49-F238E27FC236}">
                <a16:creationId xmlns:a16="http://schemas.microsoft.com/office/drawing/2014/main" id="{47711412-E87F-4764-EC7A-12B8502378F6}"/>
              </a:ext>
            </a:extLst>
          </p:cNvPr>
          <p:cNvSpPr txBox="1"/>
          <p:nvPr/>
        </p:nvSpPr>
        <p:spPr>
          <a:xfrm>
            <a:off x="2627453" y="15036"/>
            <a:ext cx="6516547" cy="523220"/>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800" kern="1200" dirty="0">
                <a:solidFill>
                  <a:schemeClr val="tx1"/>
                </a:solidFill>
                <a:latin typeface="Bahnschrift SemiBold" panose="020B0502040204020203" pitchFamily="34" charset="0"/>
                <a:ea typeface="+mn-ea"/>
                <a:cs typeface="+mn-cs"/>
              </a:rPr>
              <a:t>CẤU TRÚC CỦA CHẤT SỰ CHUYỂN THỂ</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6667">
                                      <p:stCondLst>
                                        <p:cond delay="0"/>
                                      </p:stCondLst>
                                      <p:childTnLst>
                                        <p:set>
                                          <p:cBhvr>
                                            <p:cTn id="6" dur="1" fill="hold">
                                              <p:stCondLst>
                                                <p:cond delay="0"/>
                                              </p:stCondLst>
                                            </p:cTn>
                                            <p:tgtEl>
                                              <p:spTgt spid="457"/>
                                            </p:tgtEl>
                                            <p:attrNameLst>
                                              <p:attrName>style.visibility</p:attrName>
                                            </p:attrNameLst>
                                          </p:cBhvr>
                                          <p:to>
                                            <p:strVal val="visible"/>
                                          </p:to>
                                        </p:set>
                                        <p:anim calcmode="lin" valueType="num" p14:bounceEnd="66667">
                                          <p:cBhvr additive="base">
                                            <p:cTn id="7" dur="3000" fill="hold"/>
                                            <p:tgtEl>
                                              <p:spTgt spid="457"/>
                                            </p:tgtEl>
                                            <p:attrNameLst>
                                              <p:attrName>ppt_x</p:attrName>
                                            </p:attrNameLst>
                                          </p:cBhvr>
                                          <p:tavLst>
                                            <p:tav tm="0">
                                              <p:val>
                                                <p:strVal val="#ppt_x"/>
                                              </p:val>
                                            </p:tav>
                                            <p:tav tm="100000">
                                              <p:val>
                                                <p:strVal val="#ppt_x"/>
                                              </p:val>
                                            </p:tav>
                                          </p:tavLst>
                                        </p:anim>
                                        <p:anim calcmode="lin" valueType="num" p14:bounceEnd="66667">
                                          <p:cBhvr additive="base">
                                            <p:cTn id="8" dur="3000" fill="hold"/>
                                            <p:tgtEl>
                                              <p:spTgt spid="457"/>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66667">
                                      <p:stCondLst>
                                        <p:cond delay="800"/>
                                      </p:stCondLst>
                                      <p:childTnLst>
                                        <p:set>
                                          <p:cBhvr>
                                            <p:cTn id="10" dur="1" fill="hold">
                                              <p:stCondLst>
                                                <p:cond delay="0"/>
                                              </p:stCondLst>
                                            </p:cTn>
                                            <p:tgtEl>
                                              <p:spTgt spid="2"/>
                                            </p:tgtEl>
                                            <p:attrNameLst>
                                              <p:attrName>style.visibility</p:attrName>
                                            </p:attrNameLst>
                                          </p:cBhvr>
                                          <p:to>
                                            <p:strVal val="visible"/>
                                          </p:to>
                                        </p:set>
                                        <p:anim calcmode="lin" valueType="num" p14:bounceEnd="66667">
                                          <p:cBhvr additive="base">
                                            <p:cTn id="11" dur="3000" fill="hold"/>
                                            <p:tgtEl>
                                              <p:spTgt spid="2"/>
                                            </p:tgtEl>
                                            <p:attrNameLst>
                                              <p:attrName>ppt_x</p:attrName>
                                            </p:attrNameLst>
                                          </p:cBhvr>
                                          <p:tavLst>
                                            <p:tav tm="0">
                                              <p:val>
                                                <p:strVal val="#ppt_x"/>
                                              </p:val>
                                            </p:tav>
                                            <p:tav tm="100000">
                                              <p:val>
                                                <p:strVal val="#ppt_x"/>
                                              </p:val>
                                            </p:tav>
                                          </p:tavLst>
                                        </p:anim>
                                        <p:anim calcmode="lin" valueType="num" p14:bounceEnd="66667">
                                          <p:cBhvr additive="base">
                                            <p:cTn id="12"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57"/>
                                            </p:tgtEl>
                                            <p:attrNameLst>
                                              <p:attrName>style.visibility</p:attrName>
                                            </p:attrNameLst>
                                          </p:cBhvr>
                                          <p:to>
                                            <p:strVal val="visible"/>
                                          </p:to>
                                        </p:set>
                                        <p:anim calcmode="lin" valueType="num">
                                          <p:cBhvr additive="base">
                                            <p:cTn id="7" dur="3000" fill="hold"/>
                                            <p:tgtEl>
                                              <p:spTgt spid="457"/>
                                            </p:tgtEl>
                                            <p:attrNameLst>
                                              <p:attrName>ppt_x</p:attrName>
                                            </p:attrNameLst>
                                          </p:cBhvr>
                                          <p:tavLst>
                                            <p:tav tm="0">
                                              <p:val>
                                                <p:strVal val="#ppt_x"/>
                                              </p:val>
                                            </p:tav>
                                            <p:tav tm="100000">
                                              <p:val>
                                                <p:strVal val="#ppt_x"/>
                                              </p:val>
                                            </p:tav>
                                          </p:tavLst>
                                        </p:anim>
                                        <p:anim calcmode="lin" valueType="num">
                                          <p:cBhvr additive="base">
                                            <p:cTn id="8" dur="3000" fill="hold"/>
                                            <p:tgtEl>
                                              <p:spTgt spid="45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3000" fill="hold"/>
                                            <p:tgtEl>
                                              <p:spTgt spid="12"/>
                                            </p:tgtEl>
                                            <p:attrNameLst>
                                              <p:attrName>ppt_x</p:attrName>
                                            </p:attrNameLst>
                                          </p:cBhvr>
                                          <p:tavLst>
                                            <p:tav tm="0">
                                              <p:val>
                                                <p:strVal val="#ppt_x"/>
                                              </p:val>
                                            </p:tav>
                                            <p:tav tm="100000">
                                              <p:val>
                                                <p:strVal val="#ppt_x"/>
                                              </p:val>
                                            </p:tav>
                                          </p:tavLst>
                                        </p:anim>
                                        <p:anim calcmode="lin" valueType="num">
                                          <p:cBhvr additive="base">
                                            <p:cTn id="12" dur="30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8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3000" fill="hold"/>
                                            <p:tgtEl>
                                              <p:spTgt spid="13"/>
                                            </p:tgtEl>
                                            <p:attrNameLst>
                                              <p:attrName>ppt_x</p:attrName>
                                            </p:attrNameLst>
                                          </p:cBhvr>
                                          <p:tavLst>
                                            <p:tav tm="0">
                                              <p:val>
                                                <p:strVal val="#ppt_x"/>
                                              </p:val>
                                            </p:tav>
                                            <p:tav tm="100000">
                                              <p:val>
                                                <p:strVal val="#ppt_x"/>
                                              </p:val>
                                            </p:tav>
                                          </p:tavLst>
                                        </p:anim>
                                        <p:anim calcmode="lin" valueType="num">
                                          <p:cBhvr additive="base">
                                            <p:cTn id="16" dur="3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8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3000" fill="hold"/>
                                            <p:tgtEl>
                                              <p:spTgt spid="2"/>
                                            </p:tgtEl>
                                            <p:attrNameLst>
                                              <p:attrName>ppt_x</p:attrName>
                                            </p:attrNameLst>
                                          </p:cBhvr>
                                          <p:tavLst>
                                            <p:tav tm="0">
                                              <p:val>
                                                <p:strVal val="#ppt_x"/>
                                              </p:val>
                                            </p:tav>
                                            <p:tav tm="100000">
                                              <p:val>
                                                <p:strVal val="#ppt_x"/>
                                              </p:val>
                                            </p:tav>
                                          </p:tavLst>
                                        </p:anim>
                                        <p:anim calcmode="lin" valueType="num">
                                          <p:cBhvr additive="base">
                                            <p:cTn id="20"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60" name="Google Shape;560;p35" descr="n26 fb Tran Phu"/>
          <p:cNvSpPr txBox="1">
            <a:spLocks noGrp="1"/>
          </p:cNvSpPr>
          <p:nvPr>
            <p:ph type="title"/>
          </p:nvPr>
        </p:nvSpPr>
        <p:spPr>
          <a:xfrm>
            <a:off x="3420318" y="745001"/>
            <a:ext cx="5668491" cy="619900"/>
          </a:xfrm>
          <a:prstGeom prst="roundRect">
            <a:avLst>
              <a:gd name="adj" fmla="val 27311"/>
            </a:avLst>
          </a:prstGeom>
          <a:solidFill>
            <a:srgbClr val="FFAB40"/>
          </a:solidFill>
        </p:spPr>
        <p:txBody>
          <a:bodyPr spcFirstLastPara="1" wrap="square" lIns="91425" tIns="91425" rIns="91425" bIns="91425" anchor="t" anchorCtr="0">
            <a:noAutofit/>
          </a:bodyPr>
          <a:lstStyle/>
          <a:p>
            <a:r>
              <a:rPr lang="en-US" sz="1800" dirty="0">
                <a:solidFill>
                  <a:schemeClr val="bg1"/>
                </a:solidFill>
                <a:latin typeface="Bahnschrift SemiBold" panose="020B0502040204020203" pitchFamily="34" charset="0"/>
              </a:rPr>
              <a:t>I.  MÔ HÌNH ĐỘNG HỌC PHÂN TỬ VỀ CẤU TẠO CHẤT</a:t>
            </a:r>
          </a:p>
        </p:txBody>
      </p:sp>
      <p:sp>
        <p:nvSpPr>
          <p:cNvPr id="561" name="Google Shape;561;p35" descr="n26 fb Tran Phu"/>
          <p:cNvSpPr txBox="1">
            <a:spLocks noGrp="1"/>
          </p:cNvSpPr>
          <p:nvPr>
            <p:ph type="body" idx="1"/>
          </p:nvPr>
        </p:nvSpPr>
        <p:spPr>
          <a:xfrm>
            <a:off x="3660851" y="1485114"/>
            <a:ext cx="5187427" cy="3342398"/>
          </a:xfrm>
          <a:prstGeom prst="rect">
            <a:avLst/>
          </a:prstGeom>
        </p:spPr>
        <p:txBody>
          <a:bodyPr spcFirstLastPara="1" wrap="square" lIns="91425" tIns="91425" rIns="91425" bIns="91425" anchor="t" anchorCtr="0">
            <a:noAutofit/>
          </a:bodyPr>
          <a:lstStyle/>
          <a:p>
            <a:pPr marL="139700" lvl="0" indent="0" algn="just" rtl="0">
              <a:lnSpc>
                <a:spcPct val="130000"/>
              </a:lnSpc>
              <a:spcBef>
                <a:spcPts val="0"/>
              </a:spcBef>
              <a:spcAft>
                <a:spcPts val="0"/>
              </a:spcAft>
              <a:buSzPts val="1400"/>
              <a:buNone/>
            </a:pPr>
            <a:r>
              <a:rPr lang="en-US" sz="2000" dirty="0">
                <a:solidFill>
                  <a:schemeClr val="tx1"/>
                </a:solidFill>
                <a:latin typeface="+mj-lt"/>
                <a:ea typeface="Cambria" panose="02040503050406030204" pitchFamily="18" charset="0"/>
              </a:rPr>
              <a:t>1.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được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cấu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tạo</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từ</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hạt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riêng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biệt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là</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a:t>
            </a:r>
          </a:p>
          <a:p>
            <a:pPr marL="139700" lvl="0" indent="0" algn="just" rtl="0">
              <a:lnSpc>
                <a:spcPct val="130000"/>
              </a:lnSpc>
              <a:spcBef>
                <a:spcPts val="0"/>
              </a:spcBef>
              <a:spcAft>
                <a:spcPts val="0"/>
              </a:spcAft>
              <a:buSzPts val="1400"/>
              <a:buNone/>
            </a:pPr>
            <a:r>
              <a:rPr lang="en-US" sz="2000" dirty="0">
                <a:solidFill>
                  <a:schemeClr val="tx1"/>
                </a:solidFill>
                <a:latin typeface="+mj-lt"/>
                <a:ea typeface="Cambria" panose="02040503050406030204" pitchFamily="18" charset="0"/>
              </a:rPr>
              <a:t>2.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chuyển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không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ngừng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của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vật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càng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cao</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tốc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chuyển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của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cấu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tạo</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nên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vật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càng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lớn</a:t>
            </a:r>
            <a:r>
              <a:rPr lang="en-US" sz="2000" dirty="0">
                <a:solidFill>
                  <a:schemeClr val="tx1"/>
                </a:solidFill>
                <a:latin typeface="+mj-lt"/>
                <a:ea typeface="Cambria" panose="02040503050406030204" pitchFamily="18" charset="0"/>
              </a:rPr>
              <a:t>.</a:t>
            </a:r>
          </a:p>
          <a:p>
            <a:pPr marL="139700" lvl="0" indent="0" algn="just" rtl="0">
              <a:lnSpc>
                <a:spcPct val="130000"/>
              </a:lnSpc>
              <a:spcBef>
                <a:spcPts val="0"/>
              </a:spcBef>
              <a:spcAft>
                <a:spcPts val="0"/>
              </a:spcAft>
              <a:buSzPts val="1400"/>
              <a:buNone/>
            </a:pPr>
            <a:r>
              <a:rPr lang="en-US" sz="2000" dirty="0">
                <a:solidFill>
                  <a:schemeClr val="tx1"/>
                </a:solidFill>
                <a:latin typeface="+mj-lt"/>
                <a:ea typeface="Cambria" panose="02040503050406030204" pitchFamily="18" charset="0"/>
              </a:rPr>
              <a:t>3.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có</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hút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và</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đẩy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gọi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chung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là</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liên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kết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a:t>
            </a:r>
            <a:endParaRPr sz="2000" dirty="0">
              <a:solidFill>
                <a:schemeClr val="tx1"/>
              </a:solidFill>
              <a:latin typeface="+mj-lt"/>
              <a:ea typeface="Cambria" panose="02040503050406030204" pitchFamily="18" charset="0"/>
            </a:endParaRPr>
          </a:p>
        </p:txBody>
      </p:sp>
      <p:sp>
        <p:nvSpPr>
          <p:cNvPr id="16" name="TextBox 15">
            <a:extLst>
              <a:ext uri="{FF2B5EF4-FFF2-40B4-BE49-F238E27FC236}">
                <a16:creationId xmlns:a16="http://schemas.microsoft.com/office/drawing/2014/main" id="{303121EE-6EF8-22ED-BFE7-67DC7ABF1625}"/>
              </a:ext>
            </a:extLst>
          </p:cNvPr>
          <p:cNvSpPr txBox="1"/>
          <p:nvPr/>
        </p:nvSpPr>
        <p:spPr>
          <a:xfrm>
            <a:off x="4085863" y="11719"/>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19" name="Group 18">
            <a:extLst>
              <a:ext uri="{FF2B5EF4-FFF2-40B4-BE49-F238E27FC236}">
                <a16:creationId xmlns:a16="http://schemas.microsoft.com/office/drawing/2014/main" id="{8F4B9DA8-333F-9726-2A37-C0876882DB3C}"/>
              </a:ext>
            </a:extLst>
          </p:cNvPr>
          <p:cNvGrpSpPr/>
          <p:nvPr/>
        </p:nvGrpSpPr>
        <p:grpSpPr>
          <a:xfrm>
            <a:off x="55191" y="87780"/>
            <a:ext cx="3704104" cy="4984258"/>
            <a:chOff x="62758" y="87780"/>
            <a:chExt cx="3368438" cy="4984258"/>
          </a:xfrm>
        </p:grpSpPr>
        <p:grpSp>
          <p:nvGrpSpPr>
            <p:cNvPr id="2" name="Group 1">
              <a:extLst>
                <a:ext uri="{FF2B5EF4-FFF2-40B4-BE49-F238E27FC236}">
                  <a16:creationId xmlns:a16="http://schemas.microsoft.com/office/drawing/2014/main" id="{0FD89BAA-665E-5847-C1C2-1A48378AC847}"/>
                </a:ext>
              </a:extLst>
            </p:cNvPr>
            <p:cNvGrpSpPr/>
            <p:nvPr/>
          </p:nvGrpSpPr>
          <p:grpSpPr>
            <a:xfrm>
              <a:off x="140274" y="87780"/>
              <a:ext cx="1300527" cy="838195"/>
              <a:chOff x="140273" y="87780"/>
              <a:chExt cx="1418765" cy="914400"/>
            </a:xfrm>
          </p:grpSpPr>
          <p:grpSp>
            <p:nvGrpSpPr>
              <p:cNvPr id="3" name="Group 25">
                <a:extLst>
                  <a:ext uri="{FF2B5EF4-FFF2-40B4-BE49-F238E27FC236}">
                    <a16:creationId xmlns:a16="http://schemas.microsoft.com/office/drawing/2014/main" id="{566DED82-136A-B3DF-A94E-389F27F9FE00}"/>
                  </a:ext>
                </a:extLst>
              </p:cNvPr>
              <p:cNvGrpSpPr>
                <a:grpSpLocks/>
              </p:cNvGrpSpPr>
              <p:nvPr/>
            </p:nvGrpSpPr>
            <p:grpSpPr bwMode="auto">
              <a:xfrm>
                <a:off x="140273" y="87780"/>
                <a:ext cx="1293813" cy="914400"/>
                <a:chOff x="2065" y="1495"/>
                <a:chExt cx="1498" cy="1496"/>
              </a:xfrm>
            </p:grpSpPr>
            <p:sp>
              <p:nvSpPr>
                <p:cNvPr id="5" name="Oval 26">
                  <a:extLst>
                    <a:ext uri="{FF2B5EF4-FFF2-40B4-BE49-F238E27FC236}">
                      <a16:creationId xmlns:a16="http://schemas.microsoft.com/office/drawing/2014/main" id="{68027A0A-74DF-23E2-935D-5D3C529D8BC0}"/>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8" name="Oval 27">
                  <a:extLst>
                    <a:ext uri="{FF2B5EF4-FFF2-40B4-BE49-F238E27FC236}">
                      <a16:creationId xmlns:a16="http://schemas.microsoft.com/office/drawing/2014/main" id="{7EAC3C7F-E0FE-BEA5-8E5B-59E38B366B5E}"/>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9" name="Oval 28">
                  <a:extLst>
                    <a:ext uri="{FF2B5EF4-FFF2-40B4-BE49-F238E27FC236}">
                      <a16:creationId xmlns:a16="http://schemas.microsoft.com/office/drawing/2014/main" id="{536E4C3C-6D25-09C5-5B38-FDAE0AFB3882}"/>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10" name="Oval 29">
                  <a:extLst>
                    <a:ext uri="{FF2B5EF4-FFF2-40B4-BE49-F238E27FC236}">
                      <a16:creationId xmlns:a16="http://schemas.microsoft.com/office/drawing/2014/main" id="{8A7195C9-52DB-85A9-BC1C-10FC1A32FFF8}"/>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11" name="Oval 30">
                  <a:extLst>
                    <a:ext uri="{FF2B5EF4-FFF2-40B4-BE49-F238E27FC236}">
                      <a16:creationId xmlns:a16="http://schemas.microsoft.com/office/drawing/2014/main" id="{1F0DB2AC-C7CE-4ADE-EDB3-DB6945838323}"/>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2" name="Oval 31">
                  <a:extLst>
                    <a:ext uri="{FF2B5EF4-FFF2-40B4-BE49-F238E27FC236}">
                      <a16:creationId xmlns:a16="http://schemas.microsoft.com/office/drawing/2014/main" id="{14C118F3-C356-A268-1A20-0A864E5DC590}"/>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3" name="Oval 32">
                  <a:extLst>
                    <a:ext uri="{FF2B5EF4-FFF2-40B4-BE49-F238E27FC236}">
                      <a16:creationId xmlns:a16="http://schemas.microsoft.com/office/drawing/2014/main" id="{D704BBCA-0D26-C2A2-2C93-71FFB41FA3BB}"/>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4" name="Oval 33">
                  <a:extLst>
                    <a:ext uri="{FF2B5EF4-FFF2-40B4-BE49-F238E27FC236}">
                      <a16:creationId xmlns:a16="http://schemas.microsoft.com/office/drawing/2014/main" id="{53F8B1FE-BCF0-6760-E617-6D4F33AD4184}"/>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5" name="Oval 34">
                  <a:extLst>
                    <a:ext uri="{FF2B5EF4-FFF2-40B4-BE49-F238E27FC236}">
                      <a16:creationId xmlns:a16="http://schemas.microsoft.com/office/drawing/2014/main" id="{FC493263-F377-9B5C-1E24-A866B4A046D4}"/>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4" name="TextBox 3">
                <a:extLst>
                  <a:ext uri="{FF2B5EF4-FFF2-40B4-BE49-F238E27FC236}">
                    <a16:creationId xmlns:a16="http://schemas.microsoft.com/office/drawing/2014/main" id="{F7478684-BAA7-BA8B-3496-A0AD0CC3BB80}"/>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sp>
          <p:nvSpPr>
            <p:cNvPr id="18" name="Text Box 76">
              <a:extLst>
                <a:ext uri="{FF2B5EF4-FFF2-40B4-BE49-F238E27FC236}">
                  <a16:creationId xmlns:a16="http://schemas.microsoft.com/office/drawing/2014/main" id="{026D210C-BB30-75BE-ADCC-55D332DDC231}"/>
                </a:ext>
              </a:extLst>
            </p:cNvPr>
            <p:cNvSpPr txBox="1">
              <a:spLocks noChangeArrowheads="1"/>
            </p:cNvSpPr>
            <p:nvPr/>
          </p:nvSpPr>
          <p:spPr bwMode="auto">
            <a:xfrm>
              <a:off x="62758" y="833890"/>
              <a:ext cx="3368438"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b="1" dirty="0">
                  <a:latin typeface="Times New Roman" pitchFamily="18" charset="0"/>
                  <a:cs typeface="Times New Roman" pitchFamily="18" charset="0"/>
                </a:rPr>
                <a:t>I.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về</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tạo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61">
                                            <p:txEl>
                                              <p:pRg st="0" end="0"/>
                                            </p:txEl>
                                          </p:spTgt>
                                        </p:tgtEl>
                                        <p:attrNameLst>
                                          <p:attrName>style.visibility</p:attrName>
                                        </p:attrNameLst>
                                      </p:cBhvr>
                                      <p:to>
                                        <p:strVal val="visible"/>
                                      </p:to>
                                    </p:set>
                                    <p:animEffect transition="in" filter="wipe(down)">
                                      <p:cBhvr>
                                        <p:cTn id="7" dur="500"/>
                                        <p:tgtEl>
                                          <p:spTgt spid="56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61">
                                            <p:txEl>
                                              <p:pRg st="1" end="1"/>
                                            </p:txEl>
                                          </p:spTgt>
                                        </p:tgtEl>
                                        <p:attrNameLst>
                                          <p:attrName>style.visibility</p:attrName>
                                        </p:attrNameLst>
                                      </p:cBhvr>
                                      <p:to>
                                        <p:strVal val="visible"/>
                                      </p:to>
                                    </p:set>
                                    <p:animEffect transition="in" filter="wipe(down)">
                                      <p:cBhvr>
                                        <p:cTn id="12" dur="500"/>
                                        <p:tgtEl>
                                          <p:spTgt spid="56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61">
                                            <p:txEl>
                                              <p:pRg st="2" end="2"/>
                                            </p:txEl>
                                          </p:spTgt>
                                        </p:tgtEl>
                                        <p:attrNameLst>
                                          <p:attrName>style.visibility</p:attrName>
                                        </p:attrNameLst>
                                      </p:cBhvr>
                                      <p:to>
                                        <p:strVal val="visible"/>
                                      </p:to>
                                    </p:set>
                                    <p:animEffect transition="in" filter="wipe(down)">
                                      <p:cBhvr>
                                        <p:cTn id="17" dur="500"/>
                                        <p:tgtEl>
                                          <p:spTgt spid="56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7" name="Rectangle: Rounded Corners 6" descr="n26 fb Tran Phu">
            <a:extLst>
              <a:ext uri="{FF2B5EF4-FFF2-40B4-BE49-F238E27FC236}">
                <a16:creationId xmlns:a16="http://schemas.microsoft.com/office/drawing/2014/main" id="{B180BAFA-871C-40A9-8E97-F17079B139EC}"/>
              </a:ext>
            </a:extLst>
          </p:cNvPr>
          <p:cNvSpPr/>
          <p:nvPr/>
        </p:nvSpPr>
        <p:spPr>
          <a:xfrm>
            <a:off x="3776142" y="608872"/>
            <a:ext cx="5226001" cy="4224760"/>
          </a:xfrm>
          <a:prstGeom prst="roundRect">
            <a:avLst>
              <a:gd name="adj" fmla="val 7751"/>
            </a:avLst>
          </a:prstGeom>
          <a:noFill/>
          <a:ln w="28575">
            <a:solidFill>
              <a:srgbClr val="F6BD6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1" name="Google Shape;561;p35" descr="n26 fb Tran Phu"/>
          <p:cNvSpPr txBox="1">
            <a:spLocks noGrp="1"/>
          </p:cNvSpPr>
          <p:nvPr>
            <p:ph type="body" idx="1"/>
          </p:nvPr>
        </p:nvSpPr>
        <p:spPr>
          <a:xfrm>
            <a:off x="3867572" y="795496"/>
            <a:ext cx="4971477" cy="4414195"/>
          </a:xfrm>
          <a:prstGeom prst="rect">
            <a:avLst/>
          </a:prstGeom>
        </p:spPr>
        <p:txBody>
          <a:bodyPr spcFirstLastPara="1" wrap="square" lIns="91425" tIns="91425" rIns="91425" bIns="91425" anchor="t" anchorCtr="0">
            <a:noAutofit/>
          </a:bodyPr>
          <a:lstStyle/>
          <a:p>
            <a:pPr marL="139700" lvl="0" indent="0" algn="ctr" rtl="0">
              <a:lnSpc>
                <a:spcPct val="120000"/>
              </a:lnSpc>
              <a:spcBef>
                <a:spcPts val="0"/>
              </a:spcBef>
              <a:spcAft>
                <a:spcPts val="0"/>
              </a:spcAft>
              <a:buSzPts val="1400"/>
              <a:buNone/>
            </a:pPr>
            <a:r>
              <a:rPr lang="en-US" sz="2000" b="1" dirty="0">
                <a:solidFill>
                  <a:srgbClr val="FF0000"/>
                </a:solidFill>
                <a:latin typeface="+mj-lt"/>
                <a:ea typeface="Cambria" panose="02040503050406030204" pitchFamily="18" charset="0"/>
              </a:rPr>
              <a:t>PHIẾU HỌC TẬP SỐ 1</a:t>
            </a:r>
          </a:p>
          <a:p>
            <a:pPr marL="139700" lvl="0" indent="0" algn="just">
              <a:lnSpc>
                <a:spcPct val="120000"/>
              </a:lnSpc>
              <a:buNone/>
            </a:pPr>
            <a:r>
              <a:rPr lang="vi-VN" sz="2000" b="1" u="sng" dirty="0">
                <a:solidFill>
                  <a:srgbClr val="F28482"/>
                </a:solidFill>
                <a:latin typeface="+mj-lt"/>
                <a:ea typeface="Cambria" panose="02040503050406030204" pitchFamily="18" charset="0"/>
              </a:rPr>
              <a:t>Câu </a:t>
            </a:r>
            <a:r>
              <a:rPr lang="en-US" sz="2000" b="1" u="sng" dirty="0">
                <a:solidFill>
                  <a:srgbClr val="F28482"/>
                </a:solidFill>
                <a:latin typeface="+mj-lt"/>
                <a:ea typeface="Cambria" panose="02040503050406030204" pitchFamily="18" charset="0"/>
              </a:rPr>
              <a:t>1</a:t>
            </a:r>
            <a:r>
              <a:rPr lang="vi-VN" sz="2000" b="1" u="sng" dirty="0">
                <a:solidFill>
                  <a:srgbClr val="F28482"/>
                </a:solidFill>
                <a:latin typeface="+mj-lt"/>
                <a:ea typeface="Cambria" panose="02040503050406030204" pitchFamily="18" charset="0"/>
              </a:rPr>
              <a:t>:</a:t>
            </a:r>
            <a:r>
              <a:rPr lang="vi-VN" sz="2000" b="1" dirty="0">
                <a:solidFill>
                  <a:srgbClr val="F28482"/>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a)</a:t>
            </a:r>
            <a:r>
              <a:rPr lang="en-US" sz="2000" dirty="0">
                <a:solidFill>
                  <a:schemeClr val="tx1"/>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Tại sao TN của Brown được coi là một trong những TN chứng tỏ các phân tử chuyển động hỗn loạn, không ngừng?</a:t>
            </a:r>
          </a:p>
          <a:p>
            <a:pPr marL="139700" lvl="0" indent="0" algn="just">
              <a:lnSpc>
                <a:spcPct val="120000"/>
              </a:lnSpc>
              <a:buNone/>
            </a:pPr>
            <a:r>
              <a:rPr lang="vi-VN" sz="2000" dirty="0">
                <a:solidFill>
                  <a:schemeClr val="tx1"/>
                </a:solidFill>
                <a:latin typeface="+mj-lt"/>
                <a:ea typeface="Cambria" panose="02040503050406030204" pitchFamily="18" charset="0"/>
              </a:rPr>
              <a:t>b)</a:t>
            </a:r>
            <a:r>
              <a:rPr lang="en-US" sz="2000" dirty="0">
                <a:solidFill>
                  <a:schemeClr val="tx1"/>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Làm thế nào để với TN của Brown có thể chứng tỏ được khi nhiệt độ của nước càng cao thì các phân tử nước chuyển động càng nhanh?</a:t>
            </a:r>
          </a:p>
          <a:p>
            <a:pPr marL="139700" lvl="0" indent="0" algn="just">
              <a:lnSpc>
                <a:spcPct val="120000"/>
              </a:lnSpc>
              <a:buNone/>
            </a:pPr>
            <a:r>
              <a:rPr lang="vi-VN" sz="2000" b="1" u="sng" dirty="0">
                <a:solidFill>
                  <a:srgbClr val="F28482"/>
                </a:solidFill>
                <a:latin typeface="+mj-lt"/>
                <a:ea typeface="Cambria" panose="02040503050406030204" pitchFamily="18" charset="0"/>
              </a:rPr>
              <a:t>Câu </a:t>
            </a:r>
            <a:r>
              <a:rPr lang="en-US" sz="2000" b="1" u="sng" dirty="0">
                <a:solidFill>
                  <a:srgbClr val="F28482"/>
                </a:solidFill>
                <a:latin typeface="+mj-lt"/>
                <a:ea typeface="Cambria" panose="02040503050406030204" pitchFamily="18" charset="0"/>
              </a:rPr>
              <a:t>2</a:t>
            </a:r>
            <a:r>
              <a:rPr lang="vi-VN" sz="2000" b="1" u="sng" dirty="0">
                <a:solidFill>
                  <a:srgbClr val="F28482"/>
                </a:solidFill>
                <a:latin typeface="+mj-lt"/>
                <a:ea typeface="Cambria" panose="02040503050406030204" pitchFamily="18" charset="0"/>
              </a:rPr>
              <a:t>:</a:t>
            </a:r>
            <a:r>
              <a:rPr lang="vi-VN" sz="2000" b="1" dirty="0">
                <a:solidFill>
                  <a:srgbClr val="F28482"/>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Hãy tìm các hiện tượng thực tế chứng tỏ giữa các phân tử có lực đẩy, lực hút?</a:t>
            </a:r>
          </a:p>
        </p:txBody>
      </p:sp>
      <p:grpSp>
        <p:nvGrpSpPr>
          <p:cNvPr id="549" name="Group 548">
            <a:extLst>
              <a:ext uri="{FF2B5EF4-FFF2-40B4-BE49-F238E27FC236}">
                <a16:creationId xmlns:a16="http://schemas.microsoft.com/office/drawing/2014/main" id="{B10C925E-4FD4-B6FB-B673-1BF1F72195DF}"/>
              </a:ext>
            </a:extLst>
          </p:cNvPr>
          <p:cNvGrpSpPr/>
          <p:nvPr/>
        </p:nvGrpSpPr>
        <p:grpSpPr>
          <a:xfrm>
            <a:off x="55191" y="11719"/>
            <a:ext cx="9088809" cy="5060319"/>
            <a:chOff x="55191" y="11719"/>
            <a:chExt cx="9088809" cy="5060319"/>
          </a:xfrm>
        </p:grpSpPr>
        <p:grpSp>
          <p:nvGrpSpPr>
            <p:cNvPr id="546" name="Group 545">
              <a:extLst>
                <a:ext uri="{FF2B5EF4-FFF2-40B4-BE49-F238E27FC236}">
                  <a16:creationId xmlns:a16="http://schemas.microsoft.com/office/drawing/2014/main" id="{869CC52B-D6E5-E623-83F7-47B630E08B2E}"/>
                </a:ext>
              </a:extLst>
            </p:cNvPr>
            <p:cNvGrpSpPr/>
            <p:nvPr/>
          </p:nvGrpSpPr>
          <p:grpSpPr>
            <a:xfrm>
              <a:off x="140274" y="11719"/>
              <a:ext cx="9003726" cy="914256"/>
              <a:chOff x="140274" y="11719"/>
              <a:chExt cx="9003726" cy="914256"/>
            </a:xfrm>
          </p:grpSpPr>
          <p:sp>
            <p:nvSpPr>
              <p:cNvPr id="2" name="TextBox 1">
                <a:extLst>
                  <a:ext uri="{FF2B5EF4-FFF2-40B4-BE49-F238E27FC236}">
                    <a16:creationId xmlns:a16="http://schemas.microsoft.com/office/drawing/2014/main" id="{664C7796-2A57-0D79-BA2D-9E2EDD6AC19E}"/>
                  </a:ext>
                </a:extLst>
              </p:cNvPr>
              <p:cNvSpPr txBox="1"/>
              <p:nvPr/>
            </p:nvSpPr>
            <p:spPr>
              <a:xfrm>
                <a:off x="4085863" y="11719"/>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20" name="Group 19">
                <a:extLst>
                  <a:ext uri="{FF2B5EF4-FFF2-40B4-BE49-F238E27FC236}">
                    <a16:creationId xmlns:a16="http://schemas.microsoft.com/office/drawing/2014/main" id="{DF0A86C7-50BF-09F1-26EE-EF66B01D5373}"/>
                  </a:ext>
                </a:extLst>
              </p:cNvPr>
              <p:cNvGrpSpPr/>
              <p:nvPr/>
            </p:nvGrpSpPr>
            <p:grpSpPr>
              <a:xfrm>
                <a:off x="140274" y="87780"/>
                <a:ext cx="1300527" cy="838195"/>
                <a:chOff x="140273" y="87780"/>
                <a:chExt cx="1418765" cy="914400"/>
              </a:xfrm>
            </p:grpSpPr>
            <p:grpSp>
              <p:nvGrpSpPr>
                <p:cNvPr id="22" name="Group 25">
                  <a:extLst>
                    <a:ext uri="{FF2B5EF4-FFF2-40B4-BE49-F238E27FC236}">
                      <a16:creationId xmlns:a16="http://schemas.microsoft.com/office/drawing/2014/main" id="{B82EBFD3-D44D-5F99-D277-FE0EE6C160F7}"/>
                    </a:ext>
                  </a:extLst>
                </p:cNvPr>
                <p:cNvGrpSpPr>
                  <a:grpSpLocks/>
                </p:cNvGrpSpPr>
                <p:nvPr/>
              </p:nvGrpSpPr>
              <p:grpSpPr bwMode="auto">
                <a:xfrm>
                  <a:off x="140273" y="87780"/>
                  <a:ext cx="1293813" cy="914400"/>
                  <a:chOff x="2065" y="1495"/>
                  <a:chExt cx="1498" cy="1496"/>
                </a:xfrm>
              </p:grpSpPr>
              <p:sp>
                <p:nvSpPr>
                  <p:cNvPr id="24" name="Oval 26">
                    <a:extLst>
                      <a:ext uri="{FF2B5EF4-FFF2-40B4-BE49-F238E27FC236}">
                        <a16:creationId xmlns:a16="http://schemas.microsoft.com/office/drawing/2014/main" id="{AC6C74AD-2BE4-2E3C-FAD0-975AA0A43B30}"/>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25" name="Oval 27">
                    <a:extLst>
                      <a:ext uri="{FF2B5EF4-FFF2-40B4-BE49-F238E27FC236}">
                        <a16:creationId xmlns:a16="http://schemas.microsoft.com/office/drawing/2014/main" id="{18E11526-A908-C70D-3C82-1B4A5B4143EE}"/>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6" name="Oval 28">
                    <a:extLst>
                      <a:ext uri="{FF2B5EF4-FFF2-40B4-BE49-F238E27FC236}">
                        <a16:creationId xmlns:a16="http://schemas.microsoft.com/office/drawing/2014/main" id="{BA685C25-51FA-D1F1-2DC0-294A631F90D6}"/>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27" name="Oval 29">
                    <a:extLst>
                      <a:ext uri="{FF2B5EF4-FFF2-40B4-BE49-F238E27FC236}">
                        <a16:creationId xmlns:a16="http://schemas.microsoft.com/office/drawing/2014/main" id="{C4976A2B-E8E4-7013-1D0B-5DE3BAF56D97}"/>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28" name="Oval 30">
                    <a:extLst>
                      <a:ext uri="{FF2B5EF4-FFF2-40B4-BE49-F238E27FC236}">
                        <a16:creationId xmlns:a16="http://schemas.microsoft.com/office/drawing/2014/main" id="{FEA4BDEF-7037-2072-32D3-859148C846EA}"/>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9" name="Oval 31">
                    <a:extLst>
                      <a:ext uri="{FF2B5EF4-FFF2-40B4-BE49-F238E27FC236}">
                        <a16:creationId xmlns:a16="http://schemas.microsoft.com/office/drawing/2014/main" id="{D086C3FF-E582-A787-80F7-6D2C50459530}"/>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0" name="Oval 32">
                    <a:extLst>
                      <a:ext uri="{FF2B5EF4-FFF2-40B4-BE49-F238E27FC236}">
                        <a16:creationId xmlns:a16="http://schemas.microsoft.com/office/drawing/2014/main" id="{FBBE0321-35EA-06F1-B050-4A70F062136C}"/>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1" name="Oval 33">
                    <a:extLst>
                      <a:ext uri="{FF2B5EF4-FFF2-40B4-BE49-F238E27FC236}">
                        <a16:creationId xmlns:a16="http://schemas.microsoft.com/office/drawing/2014/main" id="{EB32D003-E98B-6EE7-8C06-7F7CEC22C0B0}"/>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544" name="Oval 34">
                    <a:extLst>
                      <a:ext uri="{FF2B5EF4-FFF2-40B4-BE49-F238E27FC236}">
                        <a16:creationId xmlns:a16="http://schemas.microsoft.com/office/drawing/2014/main" id="{5F4B329E-3AB6-B286-0E66-C75D7CDB2C6F}"/>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23" name="TextBox 22">
                  <a:extLst>
                    <a:ext uri="{FF2B5EF4-FFF2-40B4-BE49-F238E27FC236}">
                      <a16:creationId xmlns:a16="http://schemas.microsoft.com/office/drawing/2014/main" id="{F2376F11-5404-F738-3921-B1EA186318CA}"/>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grpSp>
        <p:sp>
          <p:nvSpPr>
            <p:cNvPr id="548" name="Text Box 76">
              <a:extLst>
                <a:ext uri="{FF2B5EF4-FFF2-40B4-BE49-F238E27FC236}">
                  <a16:creationId xmlns:a16="http://schemas.microsoft.com/office/drawing/2014/main" id="{D003ECE6-9653-3F56-6E30-783A0EA56D45}"/>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b="1" dirty="0">
                  <a:latin typeface="Times New Roman" pitchFamily="18" charset="0"/>
                  <a:cs typeface="Times New Roman" pitchFamily="18" charset="0"/>
                </a:rPr>
                <a:t>I.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về</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tạo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Tree>
    <p:extLst>
      <p:ext uri="{BB962C8B-B14F-4D97-AF65-F5344CB8AC3E}">
        <p14:creationId xmlns:p14="http://schemas.microsoft.com/office/powerpoint/2010/main" val="296830540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descr="n26 fb Tran Phu">
            <a:extLst>
              <a:ext uri="{FF2B5EF4-FFF2-40B4-BE49-F238E27FC236}">
                <a16:creationId xmlns:a16="http://schemas.microsoft.com/office/drawing/2014/main" id="{F2C14083-6477-42B6-9677-F3453480392A}"/>
              </a:ext>
            </a:extLst>
          </p:cNvPr>
          <p:cNvSpPr/>
          <p:nvPr/>
        </p:nvSpPr>
        <p:spPr>
          <a:xfrm>
            <a:off x="5415693" y="576353"/>
            <a:ext cx="2861346" cy="461036"/>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n26 fb Tran Phu">
            <a:extLst>
              <a:ext uri="{FF2B5EF4-FFF2-40B4-BE49-F238E27FC236}">
                <a16:creationId xmlns:a16="http://schemas.microsoft.com/office/drawing/2014/main" id="{4E637E04-3FD9-477D-ED3A-AC7DD29F2AE3}"/>
              </a:ext>
            </a:extLst>
          </p:cNvPr>
          <p:cNvSpPr>
            <a:spLocks noGrp="1"/>
          </p:cNvSpPr>
          <p:nvPr>
            <p:ph type="title"/>
          </p:nvPr>
        </p:nvSpPr>
        <p:spPr>
          <a:xfrm>
            <a:off x="4017721" y="479108"/>
            <a:ext cx="5016261" cy="558281"/>
          </a:xfrm>
        </p:spPr>
        <p:txBody>
          <a:bodyPr/>
          <a:lstStyle/>
          <a:p>
            <a:r>
              <a:rPr lang="en-US" dirty="0">
                <a:solidFill>
                  <a:schemeClr val="bg1"/>
                </a:solidFill>
                <a:latin typeface="Bahnschrift SemiBold" panose="020B0502040204020203" pitchFamily="34" charset="0"/>
                <a:ea typeface="Cambria" panose="02040503050406030204" pitchFamily="18" charset="0"/>
                <a:cs typeface="Catamaran" panose="020B0604020202020204" charset="0"/>
              </a:rPr>
              <a:t>ĐÁP ÁN</a:t>
            </a:r>
          </a:p>
        </p:txBody>
      </p:sp>
      <p:sp>
        <p:nvSpPr>
          <p:cNvPr id="3" name="Text Placeholder 2" descr="n26 fb Tran Phu">
            <a:extLst>
              <a:ext uri="{FF2B5EF4-FFF2-40B4-BE49-F238E27FC236}">
                <a16:creationId xmlns:a16="http://schemas.microsoft.com/office/drawing/2014/main" id="{1E37B2BC-7A07-F6A1-AFD9-7519BCE6B348}"/>
              </a:ext>
            </a:extLst>
          </p:cNvPr>
          <p:cNvSpPr>
            <a:spLocks noGrp="1"/>
          </p:cNvSpPr>
          <p:nvPr>
            <p:ph type="body" idx="1"/>
          </p:nvPr>
        </p:nvSpPr>
        <p:spPr>
          <a:xfrm>
            <a:off x="3759295" y="1037389"/>
            <a:ext cx="5324267" cy="3825007"/>
          </a:xfrm>
        </p:spPr>
        <p:txBody>
          <a:bodyPr/>
          <a:lstStyle/>
          <a:p>
            <a:pPr marL="0" marR="0" indent="0" algn="just">
              <a:lnSpc>
                <a:spcPct val="107000"/>
              </a:lnSpc>
              <a:spcBef>
                <a:spcPts val="0"/>
              </a:spcBef>
              <a:spcAft>
                <a:spcPts val="0"/>
              </a:spcAft>
              <a:buNone/>
            </a:pPr>
            <a:r>
              <a:rPr lang="en-US" sz="2000" b="1" dirty="0" err="1">
                <a:solidFill>
                  <a:srgbClr val="FF0000"/>
                </a:solidFill>
                <a:effectLst/>
                <a:latin typeface="+mj-lt"/>
                <a:ea typeface="Cambria" panose="02040503050406030204" pitchFamily="18" charset="0"/>
                <a:cs typeface="Catamaran" panose="020B0604020202020204" charset="0"/>
              </a:rPr>
              <a:t>Câu</a:t>
            </a:r>
            <a:r>
              <a:rPr lang="en-US" sz="2000" b="1" dirty="0">
                <a:solidFill>
                  <a:srgbClr val="FF0000"/>
                </a:solidFill>
                <a:effectLst/>
                <a:latin typeface="+mj-lt"/>
                <a:ea typeface="Cambria" panose="02040503050406030204" pitchFamily="18" charset="0"/>
                <a:cs typeface="Catamaran" panose="020B0604020202020204" charset="0"/>
              </a:rPr>
              <a:t> 1: </a:t>
            </a:r>
            <a:endParaRPr lang="en-US" sz="2000" dirty="0">
              <a:solidFill>
                <a:srgbClr val="FF0000"/>
              </a:solidFill>
              <a:effectLst/>
              <a:latin typeface="+mj-lt"/>
              <a:ea typeface="Cambria" panose="02040503050406030204" pitchFamily="18" charset="0"/>
              <a:cs typeface="Catamaran" panose="020B0604020202020204" charset="0"/>
            </a:endParaRPr>
          </a:p>
          <a:p>
            <a:pPr marL="0" marR="0" indent="0" algn="just">
              <a:lnSpc>
                <a:spcPct val="107000"/>
              </a:lnSpc>
              <a:spcBef>
                <a:spcPts val="0"/>
              </a:spcBef>
              <a:spcAft>
                <a:spcPts val="0"/>
              </a:spcAft>
              <a:buNone/>
            </a:pPr>
            <a:r>
              <a:rPr lang="en-US" sz="2000" dirty="0">
                <a:solidFill>
                  <a:schemeClr val="tx1"/>
                </a:solidFill>
                <a:effectLst/>
                <a:latin typeface="+mj-lt"/>
                <a:ea typeface="Cambria" panose="02040503050406030204" pitchFamily="18" charset="0"/>
                <a:cs typeface="Catamaran" panose="020B0604020202020204" charset="0"/>
              </a:rPr>
              <a:t>a) </a:t>
            </a:r>
            <a:r>
              <a:rPr lang="en-US" sz="2000" dirty="0" err="1">
                <a:solidFill>
                  <a:schemeClr val="tx1"/>
                </a:solidFill>
                <a:effectLst/>
                <a:latin typeface="+mj-lt"/>
                <a:ea typeface="Cambria" panose="02040503050406030204" pitchFamily="18" charset="0"/>
                <a:cs typeface="Catamaran" panose="020B0604020202020204" charset="0"/>
              </a:rPr>
              <a:t>Vì</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các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hạt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nhỏ</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trong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chất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lỏng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chất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khí</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là</a:t>
            </a:r>
            <a:r>
              <a:rPr lang="en-US" sz="2000" dirty="0">
                <a:solidFill>
                  <a:schemeClr val="tx1"/>
                </a:solidFill>
                <a:effectLst/>
                <a:latin typeface="+mj-lt"/>
                <a:ea typeface="Cambria" panose="02040503050406030204" pitchFamily="18" charset="0"/>
                <a:cs typeface="Catamaran" panose="020B0604020202020204" charset="0"/>
              </a:rPr>
              <a:t> do </a:t>
            </a:r>
            <a:r>
              <a:rPr lang="en-US" sz="2000" dirty="0" err="1">
                <a:solidFill>
                  <a:schemeClr val="tx1"/>
                </a:solidFill>
                <a:effectLst/>
                <a:latin typeface="+mj-lt"/>
                <a:ea typeface="Cambria" panose="02040503050406030204" pitchFamily="18" charset="0"/>
                <a:cs typeface="Catamaran" panose="020B0604020202020204" charset="0"/>
              </a:rPr>
              <a:t>các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phân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tử</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chất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lỏng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chất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khí</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luôn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chuyển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động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chúng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có</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thể</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va</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chạm</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vào</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các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hạt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nhỏ</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từ</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nhiều</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phía</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khác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nhau</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Các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va</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chạm</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này</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không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cân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bằng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nhau</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nên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các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hạt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nhỏ</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cũng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chuyển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động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hỗn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loạn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không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ngừng</a:t>
            </a:r>
            <a:r>
              <a:rPr lang="en-US" sz="2000" dirty="0">
                <a:solidFill>
                  <a:schemeClr val="tx1"/>
                </a:solidFill>
                <a:effectLst/>
                <a:latin typeface="+mj-lt"/>
                <a:ea typeface="Cambria" panose="02040503050406030204" pitchFamily="18" charset="0"/>
                <a:cs typeface="Catamaran" panose="020B0604020202020204" charset="0"/>
              </a:rPr>
              <a:t>.</a:t>
            </a:r>
          </a:p>
          <a:p>
            <a:pPr marL="0" marR="0" indent="0" algn="just">
              <a:lnSpc>
                <a:spcPct val="107000"/>
              </a:lnSpc>
              <a:spcBef>
                <a:spcPts val="0"/>
              </a:spcBef>
              <a:spcAft>
                <a:spcPts val="0"/>
              </a:spcAft>
              <a:buNone/>
            </a:pPr>
            <a:r>
              <a:rPr lang="en-US" sz="2000" dirty="0">
                <a:solidFill>
                  <a:schemeClr val="tx1"/>
                </a:solidFill>
                <a:effectLst/>
                <a:latin typeface="+mj-lt"/>
                <a:ea typeface="Cambria" panose="02040503050406030204" pitchFamily="18" charset="0"/>
                <a:cs typeface="Catamaran" panose="020B0604020202020204" charset="0"/>
              </a:rPr>
              <a:t>b) VD: </a:t>
            </a:r>
            <a:r>
              <a:rPr lang="en-US" sz="2000" dirty="0" err="1">
                <a:solidFill>
                  <a:schemeClr val="tx1"/>
                </a:solidFill>
                <a:effectLst/>
                <a:latin typeface="+mj-lt"/>
                <a:ea typeface="Cambria" panose="02040503050406030204" pitchFamily="18" charset="0"/>
                <a:cs typeface="Catamaran" panose="020B0604020202020204" charset="0"/>
              </a:rPr>
              <a:t>lấy</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đường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đổ</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vào</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nước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nóng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thì</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đường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sẽ</a:t>
            </a:r>
            <a:r>
              <a:rPr lang="en-US" sz="2000" dirty="0">
                <a:solidFill>
                  <a:schemeClr val="tx1"/>
                </a:solidFill>
                <a:effectLst/>
                <a:latin typeface="+mj-lt"/>
                <a:ea typeface="Cambria" panose="02040503050406030204" pitchFamily="18" charset="0"/>
                <a:cs typeface="Catamaran" panose="020B0604020202020204" charset="0"/>
              </a:rPr>
              <a:t> tan </a:t>
            </a:r>
            <a:r>
              <a:rPr lang="en-US" sz="2000" dirty="0" err="1">
                <a:solidFill>
                  <a:schemeClr val="tx1"/>
                </a:solidFill>
                <a:effectLst/>
                <a:latin typeface="+mj-lt"/>
                <a:ea typeface="Cambria" panose="02040503050406030204" pitchFamily="18" charset="0"/>
                <a:cs typeface="Catamaran" panose="020B0604020202020204" charset="0"/>
              </a:rPr>
              <a:t>rất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nhanh</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Còn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khi</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bỏ</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đường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vào</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nước</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đá</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thì</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phải</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khuấy</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chúng</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lên</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vì</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nó</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rất</a:t>
            </a:r>
            <a:r>
              <a:rPr lang="en-US" sz="2000" dirty="0">
                <a:solidFill>
                  <a:schemeClr val="tx1"/>
                </a:solidFill>
                <a:effectLst/>
                <a:latin typeface="+mj-lt"/>
                <a:ea typeface="Cambria" panose="02040503050406030204" pitchFamily="18" charset="0"/>
                <a:cs typeface="Catamaran" panose="020B0604020202020204" charset="0"/>
              </a:rPr>
              <a:t> </a:t>
            </a:r>
            <a:r>
              <a:rPr lang="en-US" sz="2000" dirty="0" err="1">
                <a:solidFill>
                  <a:schemeClr val="tx1"/>
                </a:solidFill>
                <a:effectLst/>
                <a:latin typeface="+mj-lt"/>
                <a:ea typeface="Cambria" panose="02040503050406030204" pitchFamily="18" charset="0"/>
                <a:cs typeface="Catamaran" panose="020B0604020202020204" charset="0"/>
              </a:rPr>
              <a:t>lâu</a:t>
            </a:r>
            <a:r>
              <a:rPr lang="en-US" sz="2000" dirty="0">
                <a:solidFill>
                  <a:schemeClr val="tx1"/>
                </a:solidFill>
                <a:effectLst/>
                <a:latin typeface="+mj-lt"/>
                <a:ea typeface="Cambria" panose="02040503050406030204" pitchFamily="18" charset="0"/>
                <a:cs typeface="Catamaran" panose="020B0604020202020204" charset="0"/>
              </a:rPr>
              <a:t> tan.</a:t>
            </a:r>
          </a:p>
        </p:txBody>
      </p:sp>
      <p:grpSp>
        <p:nvGrpSpPr>
          <p:cNvPr id="22" name="Group 21">
            <a:extLst>
              <a:ext uri="{FF2B5EF4-FFF2-40B4-BE49-F238E27FC236}">
                <a16:creationId xmlns:a16="http://schemas.microsoft.com/office/drawing/2014/main" id="{4AB70F09-91CA-2B5B-69F9-D644842ACFF9}"/>
              </a:ext>
            </a:extLst>
          </p:cNvPr>
          <p:cNvGrpSpPr/>
          <p:nvPr/>
        </p:nvGrpSpPr>
        <p:grpSpPr>
          <a:xfrm>
            <a:off x="55191" y="11719"/>
            <a:ext cx="9088809" cy="5060319"/>
            <a:chOff x="55191" y="11719"/>
            <a:chExt cx="9088809" cy="5060319"/>
          </a:xfrm>
        </p:grpSpPr>
        <p:grpSp>
          <p:nvGrpSpPr>
            <p:cNvPr id="5" name="Group 4">
              <a:extLst>
                <a:ext uri="{FF2B5EF4-FFF2-40B4-BE49-F238E27FC236}">
                  <a16:creationId xmlns:a16="http://schemas.microsoft.com/office/drawing/2014/main" id="{8B33B4AE-A00A-0024-4269-E6210AA2721A}"/>
                </a:ext>
              </a:extLst>
            </p:cNvPr>
            <p:cNvGrpSpPr/>
            <p:nvPr/>
          </p:nvGrpSpPr>
          <p:grpSpPr>
            <a:xfrm>
              <a:off x="140274" y="11719"/>
              <a:ext cx="9003726" cy="914256"/>
              <a:chOff x="140274" y="11719"/>
              <a:chExt cx="9003726" cy="914256"/>
            </a:xfrm>
          </p:grpSpPr>
          <p:sp>
            <p:nvSpPr>
              <p:cNvPr id="6" name="TextBox 5">
                <a:extLst>
                  <a:ext uri="{FF2B5EF4-FFF2-40B4-BE49-F238E27FC236}">
                    <a16:creationId xmlns:a16="http://schemas.microsoft.com/office/drawing/2014/main" id="{9525EFDA-D4BA-F92B-4F63-80E1FAA01AE0}"/>
                  </a:ext>
                </a:extLst>
              </p:cNvPr>
              <p:cNvSpPr txBox="1"/>
              <p:nvPr/>
            </p:nvSpPr>
            <p:spPr>
              <a:xfrm>
                <a:off x="4085863" y="11719"/>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8" name="Group 7">
                <a:extLst>
                  <a:ext uri="{FF2B5EF4-FFF2-40B4-BE49-F238E27FC236}">
                    <a16:creationId xmlns:a16="http://schemas.microsoft.com/office/drawing/2014/main" id="{26616769-4E1C-ABD9-8BA8-327E901BC0CE}"/>
                  </a:ext>
                </a:extLst>
              </p:cNvPr>
              <p:cNvGrpSpPr/>
              <p:nvPr/>
            </p:nvGrpSpPr>
            <p:grpSpPr>
              <a:xfrm>
                <a:off x="140274" y="87780"/>
                <a:ext cx="1300527" cy="838195"/>
                <a:chOff x="140273" y="87780"/>
                <a:chExt cx="1418765" cy="914400"/>
              </a:xfrm>
            </p:grpSpPr>
            <p:grpSp>
              <p:nvGrpSpPr>
                <p:cNvPr id="10" name="Group 25">
                  <a:extLst>
                    <a:ext uri="{FF2B5EF4-FFF2-40B4-BE49-F238E27FC236}">
                      <a16:creationId xmlns:a16="http://schemas.microsoft.com/office/drawing/2014/main" id="{909677DA-CA62-7B82-F6C2-0E9B0FAE806A}"/>
                    </a:ext>
                  </a:extLst>
                </p:cNvPr>
                <p:cNvGrpSpPr>
                  <a:grpSpLocks/>
                </p:cNvGrpSpPr>
                <p:nvPr/>
              </p:nvGrpSpPr>
              <p:grpSpPr bwMode="auto">
                <a:xfrm>
                  <a:off x="140273" y="87780"/>
                  <a:ext cx="1293813" cy="914400"/>
                  <a:chOff x="2065" y="1495"/>
                  <a:chExt cx="1498" cy="1496"/>
                </a:xfrm>
              </p:grpSpPr>
              <p:sp>
                <p:nvSpPr>
                  <p:cNvPr id="12" name="Oval 26">
                    <a:extLst>
                      <a:ext uri="{FF2B5EF4-FFF2-40B4-BE49-F238E27FC236}">
                        <a16:creationId xmlns:a16="http://schemas.microsoft.com/office/drawing/2014/main" id="{BD9CF9AA-1F67-CB42-4A34-460D72B33F30}"/>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13" name="Oval 27">
                    <a:extLst>
                      <a:ext uri="{FF2B5EF4-FFF2-40B4-BE49-F238E27FC236}">
                        <a16:creationId xmlns:a16="http://schemas.microsoft.com/office/drawing/2014/main" id="{A2A0F356-9EBC-C8B0-A4B2-58E5F1778513}"/>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4" name="Oval 28">
                    <a:extLst>
                      <a:ext uri="{FF2B5EF4-FFF2-40B4-BE49-F238E27FC236}">
                        <a16:creationId xmlns:a16="http://schemas.microsoft.com/office/drawing/2014/main" id="{FC6870A6-2F5A-77D0-CC90-6F79F769BCDB}"/>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15" name="Oval 29">
                    <a:extLst>
                      <a:ext uri="{FF2B5EF4-FFF2-40B4-BE49-F238E27FC236}">
                        <a16:creationId xmlns:a16="http://schemas.microsoft.com/office/drawing/2014/main" id="{573FD22D-352E-01B6-C378-E1B96A0E7959}"/>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16" name="Oval 30">
                    <a:extLst>
                      <a:ext uri="{FF2B5EF4-FFF2-40B4-BE49-F238E27FC236}">
                        <a16:creationId xmlns:a16="http://schemas.microsoft.com/office/drawing/2014/main" id="{D9137FAE-B19A-3BE7-2ADD-438FFE71AB46}"/>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7" name="Oval 31">
                    <a:extLst>
                      <a:ext uri="{FF2B5EF4-FFF2-40B4-BE49-F238E27FC236}">
                        <a16:creationId xmlns:a16="http://schemas.microsoft.com/office/drawing/2014/main" id="{8E3C43B1-4233-A103-36F5-884E1E197384}"/>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8" name="Oval 32">
                    <a:extLst>
                      <a:ext uri="{FF2B5EF4-FFF2-40B4-BE49-F238E27FC236}">
                        <a16:creationId xmlns:a16="http://schemas.microsoft.com/office/drawing/2014/main" id="{9A00ED9E-AECD-0319-E97A-461EBBCCAE61}"/>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9" name="Oval 33">
                    <a:extLst>
                      <a:ext uri="{FF2B5EF4-FFF2-40B4-BE49-F238E27FC236}">
                        <a16:creationId xmlns:a16="http://schemas.microsoft.com/office/drawing/2014/main" id="{9A4DFFA9-8E1B-402B-63E5-E20F2B73FC80}"/>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0" name="Oval 34">
                    <a:extLst>
                      <a:ext uri="{FF2B5EF4-FFF2-40B4-BE49-F238E27FC236}">
                        <a16:creationId xmlns:a16="http://schemas.microsoft.com/office/drawing/2014/main" id="{34060C7B-36FF-914B-4E10-65F2B8FD13FE}"/>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1" name="TextBox 10">
                  <a:extLst>
                    <a:ext uri="{FF2B5EF4-FFF2-40B4-BE49-F238E27FC236}">
                      <a16:creationId xmlns:a16="http://schemas.microsoft.com/office/drawing/2014/main" id="{2258766B-50AB-89B3-A21B-33C3E908E06E}"/>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grpSp>
        <p:sp>
          <p:nvSpPr>
            <p:cNvPr id="21" name="Text Box 76">
              <a:extLst>
                <a:ext uri="{FF2B5EF4-FFF2-40B4-BE49-F238E27FC236}">
                  <a16:creationId xmlns:a16="http://schemas.microsoft.com/office/drawing/2014/main" id="{A6711C55-95E6-3064-5FAC-EBFA0259344C}"/>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b="1" dirty="0">
                  <a:latin typeface="Times New Roman" pitchFamily="18" charset="0"/>
                  <a:cs typeface="Times New Roman" pitchFamily="18" charset="0"/>
                </a:rPr>
                <a:t>I.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về</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tạo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Tree>
    <p:extLst>
      <p:ext uri="{BB962C8B-B14F-4D97-AF65-F5344CB8AC3E}">
        <p14:creationId xmlns:p14="http://schemas.microsoft.com/office/powerpoint/2010/main" val="35562471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C8A3304A-32A7-FD52-74E7-48F0B9E6F0C1}"/>
              </a:ext>
            </a:extLst>
          </p:cNvPr>
          <p:cNvSpPr>
            <a:spLocks noGrp="1"/>
          </p:cNvSpPr>
          <p:nvPr>
            <p:ph type="body" idx="1"/>
          </p:nvPr>
        </p:nvSpPr>
        <p:spPr>
          <a:xfrm>
            <a:off x="3886761" y="925975"/>
            <a:ext cx="5058137" cy="4124494"/>
          </a:xfrm>
        </p:spPr>
        <p:txBody>
          <a:bodyPr/>
          <a:lstStyle/>
          <a:p>
            <a:pPr marL="139700" indent="0" algn="just">
              <a:buNone/>
            </a:pPr>
            <a:r>
              <a:rPr lang="en-US" sz="2000" b="1" dirty="0" err="1">
                <a:solidFill>
                  <a:srgbClr val="FF0000"/>
                </a:solidFill>
                <a:latin typeface="+mj-lt"/>
                <a:ea typeface="Cambria" panose="02040503050406030204" pitchFamily="18" charset="0"/>
              </a:rPr>
              <a:t>Câu</a:t>
            </a:r>
            <a:r>
              <a:rPr lang="en-US" sz="2000" b="1" dirty="0">
                <a:solidFill>
                  <a:srgbClr val="FF0000"/>
                </a:solidFill>
                <a:latin typeface="+mj-lt"/>
                <a:ea typeface="Cambria" panose="02040503050406030204" pitchFamily="18" charset="0"/>
              </a:rPr>
              <a:t> 2:</a:t>
            </a:r>
            <a:r>
              <a:rPr lang="en-US" sz="2000" dirty="0">
                <a:solidFill>
                  <a:srgbClr val="FF0000"/>
                </a:solidFill>
                <a:latin typeface="+mj-lt"/>
                <a:ea typeface="Cambria" panose="02040503050406030204" pitchFamily="18" charset="0"/>
              </a:rPr>
              <a:t> </a:t>
            </a:r>
          </a:p>
          <a:p>
            <a:pPr marL="139700" indent="0" algn="just">
              <a:buNone/>
            </a:pP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hút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Cho </a:t>
            </a:r>
            <a:r>
              <a:rPr lang="en-US" sz="2000" dirty="0" err="1">
                <a:solidFill>
                  <a:schemeClr val="tx1"/>
                </a:solidFill>
                <a:latin typeface="+mj-lt"/>
                <a:ea typeface="Cambria" panose="02040503050406030204" pitchFamily="18" charset="0"/>
              </a:rPr>
              <a:t>hai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thỏi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có</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mặt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nhẵn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tiếp</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xúc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với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nhau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chúng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hút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nhau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đó</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khoảng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ở 2 </a:t>
            </a:r>
            <a:r>
              <a:rPr lang="en-US" sz="2000" dirty="0" err="1">
                <a:solidFill>
                  <a:schemeClr val="tx1"/>
                </a:solidFill>
                <a:latin typeface="+mj-lt"/>
                <a:ea typeface="Cambria" panose="02040503050406030204" pitchFamily="18" charset="0"/>
              </a:rPr>
              <a:t>mặt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gần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nhau</a:t>
            </a:r>
            <a:r>
              <a:rPr lang="en-US" sz="2000" dirty="0">
                <a:solidFill>
                  <a:schemeClr val="tx1"/>
                </a:solidFill>
                <a:latin typeface="+mj-lt"/>
                <a:ea typeface="Cambria" panose="02040503050406030204" pitchFamily="18" charset="0"/>
              </a:rPr>
              <a:t>).</a:t>
            </a:r>
          </a:p>
          <a:p>
            <a:pPr algn="just"/>
            <a:endParaRPr lang="en-US" sz="2000" dirty="0">
              <a:solidFill>
                <a:srgbClr val="F28482"/>
              </a:solidFill>
              <a:latin typeface="+mj-lt"/>
              <a:ea typeface="Cambria" panose="02040503050406030204" pitchFamily="18" charset="0"/>
            </a:endParaRPr>
          </a:p>
        </p:txBody>
      </p:sp>
      <p:pic>
        <p:nvPicPr>
          <p:cNvPr id="2054" name="Picture 6" descr="n26 fb Tran Phu">
            <a:extLst>
              <a:ext uri="{FF2B5EF4-FFF2-40B4-BE49-F238E27FC236}">
                <a16:creationId xmlns:a16="http://schemas.microsoft.com/office/drawing/2014/main" id="{379180AE-87DF-D43F-D8B7-5148E3F981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8831" y="3375740"/>
            <a:ext cx="1592200" cy="169629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descr="n26 fb Tran Phu">
            <a:extLst>
              <a:ext uri="{FF2B5EF4-FFF2-40B4-BE49-F238E27FC236}">
                <a16:creationId xmlns:a16="http://schemas.microsoft.com/office/drawing/2014/main" id="{97EC7751-3C17-859C-6683-181577DE0D14}"/>
              </a:ext>
            </a:extLst>
          </p:cNvPr>
          <p:cNvSpPr/>
          <p:nvPr/>
        </p:nvSpPr>
        <p:spPr>
          <a:xfrm>
            <a:off x="5415693" y="576353"/>
            <a:ext cx="2861346" cy="461036"/>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latin typeface="Bahnschrift SemiBold" panose="020B0502040204020203" pitchFamily="34" charset="0"/>
                <a:ea typeface="Cambria" panose="02040503050406030204" pitchFamily="18" charset="0"/>
                <a:cs typeface="Catamaran" panose="020B0604020202020204" charset="0"/>
              </a:rPr>
              <a:t>ĐÁP ÁN</a:t>
            </a:r>
            <a:endParaRPr lang="en-US" sz="2200" dirty="0"/>
          </a:p>
        </p:txBody>
      </p:sp>
      <p:grpSp>
        <p:nvGrpSpPr>
          <p:cNvPr id="13" name="Group 12">
            <a:extLst>
              <a:ext uri="{FF2B5EF4-FFF2-40B4-BE49-F238E27FC236}">
                <a16:creationId xmlns:a16="http://schemas.microsoft.com/office/drawing/2014/main" id="{EBD17717-1A0F-77C3-3425-F53B5CAEBCF7}"/>
              </a:ext>
            </a:extLst>
          </p:cNvPr>
          <p:cNvGrpSpPr/>
          <p:nvPr/>
        </p:nvGrpSpPr>
        <p:grpSpPr>
          <a:xfrm>
            <a:off x="55191" y="11719"/>
            <a:ext cx="9088809" cy="5060319"/>
            <a:chOff x="55191" y="11719"/>
            <a:chExt cx="9088809" cy="5060319"/>
          </a:xfrm>
        </p:grpSpPr>
        <p:grpSp>
          <p:nvGrpSpPr>
            <p:cNvPr id="14" name="Group 13">
              <a:extLst>
                <a:ext uri="{FF2B5EF4-FFF2-40B4-BE49-F238E27FC236}">
                  <a16:creationId xmlns:a16="http://schemas.microsoft.com/office/drawing/2014/main" id="{BC1E92F4-2E6C-05BD-42D4-CC7A97B2E1F0}"/>
                </a:ext>
              </a:extLst>
            </p:cNvPr>
            <p:cNvGrpSpPr/>
            <p:nvPr/>
          </p:nvGrpSpPr>
          <p:grpSpPr>
            <a:xfrm>
              <a:off x="140274" y="11719"/>
              <a:ext cx="9003726" cy="914256"/>
              <a:chOff x="140274" y="11719"/>
              <a:chExt cx="9003726" cy="914256"/>
            </a:xfrm>
          </p:grpSpPr>
          <p:sp>
            <p:nvSpPr>
              <p:cNvPr id="16" name="TextBox 15">
                <a:extLst>
                  <a:ext uri="{FF2B5EF4-FFF2-40B4-BE49-F238E27FC236}">
                    <a16:creationId xmlns:a16="http://schemas.microsoft.com/office/drawing/2014/main" id="{A6FCF51B-6A82-131F-9311-2925E6BCED8A}"/>
                  </a:ext>
                </a:extLst>
              </p:cNvPr>
              <p:cNvSpPr txBox="1"/>
              <p:nvPr/>
            </p:nvSpPr>
            <p:spPr>
              <a:xfrm>
                <a:off x="4085863" y="11719"/>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17" name="Group 16">
                <a:extLst>
                  <a:ext uri="{FF2B5EF4-FFF2-40B4-BE49-F238E27FC236}">
                    <a16:creationId xmlns:a16="http://schemas.microsoft.com/office/drawing/2014/main" id="{3490E7C0-BE51-A533-8848-81ABB8D6172B}"/>
                  </a:ext>
                </a:extLst>
              </p:cNvPr>
              <p:cNvGrpSpPr/>
              <p:nvPr/>
            </p:nvGrpSpPr>
            <p:grpSpPr>
              <a:xfrm>
                <a:off x="140274" y="87780"/>
                <a:ext cx="1300527" cy="838195"/>
                <a:chOff x="140273" y="87780"/>
                <a:chExt cx="1418765" cy="914400"/>
              </a:xfrm>
            </p:grpSpPr>
            <p:grpSp>
              <p:nvGrpSpPr>
                <p:cNvPr id="18" name="Group 25">
                  <a:extLst>
                    <a:ext uri="{FF2B5EF4-FFF2-40B4-BE49-F238E27FC236}">
                      <a16:creationId xmlns:a16="http://schemas.microsoft.com/office/drawing/2014/main" id="{914F3349-09AE-6995-9818-465142EC115E}"/>
                    </a:ext>
                  </a:extLst>
                </p:cNvPr>
                <p:cNvGrpSpPr>
                  <a:grpSpLocks/>
                </p:cNvGrpSpPr>
                <p:nvPr/>
              </p:nvGrpSpPr>
              <p:grpSpPr bwMode="auto">
                <a:xfrm>
                  <a:off x="140273" y="87780"/>
                  <a:ext cx="1293813" cy="914400"/>
                  <a:chOff x="2065" y="1495"/>
                  <a:chExt cx="1498" cy="1496"/>
                </a:xfrm>
              </p:grpSpPr>
              <p:sp>
                <p:nvSpPr>
                  <p:cNvPr id="20" name="Oval 26">
                    <a:extLst>
                      <a:ext uri="{FF2B5EF4-FFF2-40B4-BE49-F238E27FC236}">
                        <a16:creationId xmlns:a16="http://schemas.microsoft.com/office/drawing/2014/main" id="{2EEE673D-4C60-5FC0-3B82-2744C14FD3EA}"/>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21" name="Oval 27">
                    <a:extLst>
                      <a:ext uri="{FF2B5EF4-FFF2-40B4-BE49-F238E27FC236}">
                        <a16:creationId xmlns:a16="http://schemas.microsoft.com/office/drawing/2014/main" id="{E4F47CD2-4EE4-2621-622F-13733BA70243}"/>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2" name="Oval 28">
                    <a:extLst>
                      <a:ext uri="{FF2B5EF4-FFF2-40B4-BE49-F238E27FC236}">
                        <a16:creationId xmlns:a16="http://schemas.microsoft.com/office/drawing/2014/main" id="{516D187E-3B2E-EC26-78B8-C541C0117675}"/>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23" name="Oval 29">
                    <a:extLst>
                      <a:ext uri="{FF2B5EF4-FFF2-40B4-BE49-F238E27FC236}">
                        <a16:creationId xmlns:a16="http://schemas.microsoft.com/office/drawing/2014/main" id="{12977F29-C8CD-654D-D7CD-F18E5AD7F1D6}"/>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24" name="Oval 30">
                    <a:extLst>
                      <a:ext uri="{FF2B5EF4-FFF2-40B4-BE49-F238E27FC236}">
                        <a16:creationId xmlns:a16="http://schemas.microsoft.com/office/drawing/2014/main" id="{468B8D53-BDA1-DEFC-7B64-3E9A57F96DD9}"/>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5" name="Oval 31">
                    <a:extLst>
                      <a:ext uri="{FF2B5EF4-FFF2-40B4-BE49-F238E27FC236}">
                        <a16:creationId xmlns:a16="http://schemas.microsoft.com/office/drawing/2014/main" id="{D0066746-A909-B4A2-ED04-43181478824A}"/>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Oval 32">
                    <a:extLst>
                      <a:ext uri="{FF2B5EF4-FFF2-40B4-BE49-F238E27FC236}">
                        <a16:creationId xmlns:a16="http://schemas.microsoft.com/office/drawing/2014/main" id="{ADB983C0-5AD3-95D8-D5A1-8C34D76792D9}"/>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7" name="Oval 33">
                    <a:extLst>
                      <a:ext uri="{FF2B5EF4-FFF2-40B4-BE49-F238E27FC236}">
                        <a16:creationId xmlns:a16="http://schemas.microsoft.com/office/drawing/2014/main" id="{F762A948-DEDC-FFD6-C147-4DC1AE2BED46}"/>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8" name="Oval 34">
                    <a:extLst>
                      <a:ext uri="{FF2B5EF4-FFF2-40B4-BE49-F238E27FC236}">
                        <a16:creationId xmlns:a16="http://schemas.microsoft.com/office/drawing/2014/main" id="{118C4146-28E5-967B-1B8F-C67B8897866D}"/>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9" name="TextBox 18">
                  <a:extLst>
                    <a:ext uri="{FF2B5EF4-FFF2-40B4-BE49-F238E27FC236}">
                      <a16:creationId xmlns:a16="http://schemas.microsoft.com/office/drawing/2014/main" id="{E82C6B48-3E84-46AD-4663-741EDD9C9044}"/>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grpSp>
        <p:sp>
          <p:nvSpPr>
            <p:cNvPr id="15" name="Text Box 76">
              <a:extLst>
                <a:ext uri="{FF2B5EF4-FFF2-40B4-BE49-F238E27FC236}">
                  <a16:creationId xmlns:a16="http://schemas.microsoft.com/office/drawing/2014/main" id="{21E5F893-7A66-EA67-B172-A6EE57DF87E1}"/>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b="1" dirty="0">
                  <a:latin typeface="Times New Roman" pitchFamily="18" charset="0"/>
                  <a:cs typeface="Times New Roman" pitchFamily="18" charset="0"/>
                </a:rPr>
                <a:t>I.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về</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tạo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Tree>
    <p:extLst>
      <p:ext uri="{BB962C8B-B14F-4D97-AF65-F5344CB8AC3E}">
        <p14:creationId xmlns:p14="http://schemas.microsoft.com/office/powerpoint/2010/main" val="270887907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C8A3304A-32A7-FD52-74E7-48F0B9E6F0C1}"/>
              </a:ext>
            </a:extLst>
          </p:cNvPr>
          <p:cNvSpPr>
            <a:spLocks noGrp="1"/>
          </p:cNvSpPr>
          <p:nvPr>
            <p:ph type="body" idx="1"/>
          </p:nvPr>
        </p:nvSpPr>
        <p:spPr>
          <a:xfrm>
            <a:off x="3576118" y="732570"/>
            <a:ext cx="5512691" cy="3961856"/>
          </a:xfrm>
        </p:spPr>
        <p:txBody>
          <a:bodyPr/>
          <a:lstStyle/>
          <a:p>
            <a:pPr marL="139700" indent="0" algn="just">
              <a:buNone/>
            </a:pPr>
            <a:r>
              <a:rPr lang="en-US" sz="2000" b="1" dirty="0" err="1">
                <a:solidFill>
                  <a:srgbClr val="FF0000"/>
                </a:solidFill>
                <a:latin typeface="+mj-lt"/>
                <a:ea typeface="Cambria" panose="02040503050406030204" pitchFamily="18" charset="0"/>
              </a:rPr>
              <a:t>Câu</a:t>
            </a:r>
            <a:r>
              <a:rPr lang="en-US" sz="2000" b="1" dirty="0">
                <a:solidFill>
                  <a:srgbClr val="FF0000"/>
                </a:solidFill>
                <a:latin typeface="+mj-lt"/>
                <a:ea typeface="Cambria" panose="02040503050406030204" pitchFamily="18" charset="0"/>
              </a:rPr>
              <a:t> 2:</a:t>
            </a:r>
            <a:r>
              <a:rPr lang="en-US" sz="2000" dirty="0">
                <a:solidFill>
                  <a:srgbClr val="FF0000"/>
                </a:solidFill>
                <a:latin typeface="+mj-lt"/>
                <a:ea typeface="Cambria" panose="02040503050406030204" pitchFamily="18" charset="0"/>
              </a:rPr>
              <a:t> </a:t>
            </a:r>
          </a:p>
          <a:p>
            <a:pPr marL="139700" indent="0" algn="just">
              <a:buNone/>
            </a:pP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đẩy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Cho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nhốt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vào</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một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xilanh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rồi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đẩy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pittông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nén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lại</a:t>
            </a:r>
            <a:r>
              <a:rPr lang="en-US" sz="2000" dirty="0">
                <a:solidFill>
                  <a:schemeClr val="tx1"/>
                </a:solidFill>
                <a:latin typeface="+mj-lt"/>
                <a:ea typeface="Cambria" panose="02040503050406030204" pitchFamily="18" charset="0"/>
              </a:rPr>
              <a:t>. Ta </a:t>
            </a:r>
            <a:r>
              <a:rPr lang="en-US" sz="2000" dirty="0" err="1">
                <a:solidFill>
                  <a:schemeClr val="tx1"/>
                </a:solidFill>
                <a:latin typeface="+mj-lt"/>
                <a:ea typeface="Cambria" panose="02040503050406030204" pitchFamily="18" charset="0"/>
              </a:rPr>
              <a:t>chỉ</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nén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được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khối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đến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một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tích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định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đó</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đẩy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là</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lớn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chống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lại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nén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của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pittông</a:t>
            </a:r>
            <a:r>
              <a:rPr lang="en-US" sz="2000" dirty="0">
                <a:solidFill>
                  <a:schemeClr val="tx1"/>
                </a:solidFill>
                <a:latin typeface="+mj-lt"/>
                <a:ea typeface="Cambria" panose="02040503050406030204" pitchFamily="18" charset="0"/>
              </a:rPr>
              <a:t>.</a:t>
            </a:r>
          </a:p>
        </p:txBody>
      </p:sp>
      <p:grpSp>
        <p:nvGrpSpPr>
          <p:cNvPr id="6" name="Group 5" descr="n26 fb Tran Phu">
            <a:extLst>
              <a:ext uri="{FF2B5EF4-FFF2-40B4-BE49-F238E27FC236}">
                <a16:creationId xmlns:a16="http://schemas.microsoft.com/office/drawing/2014/main" id="{9E0085BE-D362-D9D5-2988-448FA92F63BC}"/>
              </a:ext>
            </a:extLst>
          </p:cNvPr>
          <p:cNvGrpSpPr/>
          <p:nvPr/>
        </p:nvGrpSpPr>
        <p:grpSpPr>
          <a:xfrm>
            <a:off x="5415693" y="3624552"/>
            <a:ext cx="2069873" cy="1359838"/>
            <a:chOff x="3290349" y="2810933"/>
            <a:chExt cx="3663018" cy="2187679"/>
          </a:xfrm>
        </p:grpSpPr>
        <p:pic>
          <p:nvPicPr>
            <p:cNvPr id="2056" name="Picture 8" descr="Xi lanh khí nén là gì? 7 phần về xi lanh khí nén">
              <a:extLst>
                <a:ext uri="{FF2B5EF4-FFF2-40B4-BE49-F238E27FC236}">
                  <a16:creationId xmlns:a16="http://schemas.microsoft.com/office/drawing/2014/main" id="{AE9BBEAE-3752-42EE-5AD9-929EB1FA61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0349" y="2935112"/>
              <a:ext cx="3663018" cy="2063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0AA3057-EF12-3D61-EB7B-B52312F4132E}"/>
                </a:ext>
              </a:extLst>
            </p:cNvPr>
            <p:cNvSpPr/>
            <p:nvPr/>
          </p:nvSpPr>
          <p:spPr>
            <a:xfrm>
              <a:off x="3290349" y="2810934"/>
              <a:ext cx="575733" cy="6773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4BDC910-F2FE-B79E-42D7-3AC34A396670}"/>
                </a:ext>
              </a:extLst>
            </p:cNvPr>
            <p:cNvSpPr/>
            <p:nvPr/>
          </p:nvSpPr>
          <p:spPr>
            <a:xfrm>
              <a:off x="3866082" y="2810933"/>
              <a:ext cx="2636318" cy="4176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EE5085C8-973F-9B20-6C19-05C6A8C83CE5}"/>
              </a:ext>
            </a:extLst>
          </p:cNvPr>
          <p:cNvGrpSpPr/>
          <p:nvPr/>
        </p:nvGrpSpPr>
        <p:grpSpPr>
          <a:xfrm>
            <a:off x="55191" y="11719"/>
            <a:ext cx="9088809" cy="5060319"/>
            <a:chOff x="55191" y="11719"/>
            <a:chExt cx="9088809" cy="5060319"/>
          </a:xfrm>
        </p:grpSpPr>
        <p:grpSp>
          <p:nvGrpSpPr>
            <p:cNvPr id="7" name="Group 6">
              <a:extLst>
                <a:ext uri="{FF2B5EF4-FFF2-40B4-BE49-F238E27FC236}">
                  <a16:creationId xmlns:a16="http://schemas.microsoft.com/office/drawing/2014/main" id="{FDE67E9F-8CD5-6479-AF0D-06FD69E46F4D}"/>
                </a:ext>
              </a:extLst>
            </p:cNvPr>
            <p:cNvGrpSpPr/>
            <p:nvPr/>
          </p:nvGrpSpPr>
          <p:grpSpPr>
            <a:xfrm>
              <a:off x="140274" y="11719"/>
              <a:ext cx="9003726" cy="914256"/>
              <a:chOff x="140274" y="11719"/>
              <a:chExt cx="9003726" cy="914256"/>
            </a:xfrm>
          </p:grpSpPr>
          <p:sp>
            <p:nvSpPr>
              <p:cNvPr id="9" name="TextBox 8">
                <a:extLst>
                  <a:ext uri="{FF2B5EF4-FFF2-40B4-BE49-F238E27FC236}">
                    <a16:creationId xmlns:a16="http://schemas.microsoft.com/office/drawing/2014/main" id="{D3E39FF6-8118-2C2F-A7A5-14BB6A66A5D6}"/>
                  </a:ext>
                </a:extLst>
              </p:cNvPr>
              <p:cNvSpPr txBox="1"/>
              <p:nvPr/>
            </p:nvSpPr>
            <p:spPr>
              <a:xfrm>
                <a:off x="4085863" y="11719"/>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15" name="Group 14">
                <a:extLst>
                  <a:ext uri="{FF2B5EF4-FFF2-40B4-BE49-F238E27FC236}">
                    <a16:creationId xmlns:a16="http://schemas.microsoft.com/office/drawing/2014/main" id="{A9B57944-586A-AEE9-1374-25C62D091838}"/>
                  </a:ext>
                </a:extLst>
              </p:cNvPr>
              <p:cNvGrpSpPr/>
              <p:nvPr/>
            </p:nvGrpSpPr>
            <p:grpSpPr>
              <a:xfrm>
                <a:off x="140274" y="87780"/>
                <a:ext cx="1300527" cy="838195"/>
                <a:chOff x="140273" y="87780"/>
                <a:chExt cx="1418765" cy="914400"/>
              </a:xfrm>
            </p:grpSpPr>
            <p:grpSp>
              <p:nvGrpSpPr>
                <p:cNvPr id="16" name="Group 25">
                  <a:extLst>
                    <a:ext uri="{FF2B5EF4-FFF2-40B4-BE49-F238E27FC236}">
                      <a16:creationId xmlns:a16="http://schemas.microsoft.com/office/drawing/2014/main" id="{F6CF95E2-F7BD-9A86-30FD-733B2E1B2FFA}"/>
                    </a:ext>
                  </a:extLst>
                </p:cNvPr>
                <p:cNvGrpSpPr>
                  <a:grpSpLocks/>
                </p:cNvGrpSpPr>
                <p:nvPr/>
              </p:nvGrpSpPr>
              <p:grpSpPr bwMode="auto">
                <a:xfrm>
                  <a:off x="140273" y="87780"/>
                  <a:ext cx="1293813" cy="914400"/>
                  <a:chOff x="2065" y="1495"/>
                  <a:chExt cx="1498" cy="1496"/>
                </a:xfrm>
              </p:grpSpPr>
              <p:sp>
                <p:nvSpPr>
                  <p:cNvPr id="18" name="Oval 26">
                    <a:extLst>
                      <a:ext uri="{FF2B5EF4-FFF2-40B4-BE49-F238E27FC236}">
                        <a16:creationId xmlns:a16="http://schemas.microsoft.com/office/drawing/2014/main" id="{DBED1A02-3C34-C508-21A9-919012B65390}"/>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19" name="Oval 27">
                    <a:extLst>
                      <a:ext uri="{FF2B5EF4-FFF2-40B4-BE49-F238E27FC236}">
                        <a16:creationId xmlns:a16="http://schemas.microsoft.com/office/drawing/2014/main" id="{ED234C27-13F9-F9CE-2DB1-AFDD41FAA500}"/>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0" name="Oval 28">
                    <a:extLst>
                      <a:ext uri="{FF2B5EF4-FFF2-40B4-BE49-F238E27FC236}">
                        <a16:creationId xmlns:a16="http://schemas.microsoft.com/office/drawing/2014/main" id="{5B3B3716-17EA-66A6-E55F-7746AEFAEEB9}"/>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21" name="Oval 29">
                    <a:extLst>
                      <a:ext uri="{FF2B5EF4-FFF2-40B4-BE49-F238E27FC236}">
                        <a16:creationId xmlns:a16="http://schemas.microsoft.com/office/drawing/2014/main" id="{572474B2-8299-34B8-1398-21A64EC6F590}"/>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22" name="Oval 30">
                    <a:extLst>
                      <a:ext uri="{FF2B5EF4-FFF2-40B4-BE49-F238E27FC236}">
                        <a16:creationId xmlns:a16="http://schemas.microsoft.com/office/drawing/2014/main" id="{C3D86489-D717-244E-FAB5-2A5FBCBC13FA}"/>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Oval 31">
                    <a:extLst>
                      <a:ext uri="{FF2B5EF4-FFF2-40B4-BE49-F238E27FC236}">
                        <a16:creationId xmlns:a16="http://schemas.microsoft.com/office/drawing/2014/main" id="{1FDC0630-F350-1A1F-E851-78B239BE13D4}"/>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4" name="Oval 32">
                    <a:extLst>
                      <a:ext uri="{FF2B5EF4-FFF2-40B4-BE49-F238E27FC236}">
                        <a16:creationId xmlns:a16="http://schemas.microsoft.com/office/drawing/2014/main" id="{5212FA6D-FC66-46F7-779B-F8AF65DBC21D}"/>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5" name="Oval 33">
                    <a:extLst>
                      <a:ext uri="{FF2B5EF4-FFF2-40B4-BE49-F238E27FC236}">
                        <a16:creationId xmlns:a16="http://schemas.microsoft.com/office/drawing/2014/main" id="{5BD0DD95-3D21-A0EA-D1A4-4FFECE711F52}"/>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Oval 34">
                    <a:extLst>
                      <a:ext uri="{FF2B5EF4-FFF2-40B4-BE49-F238E27FC236}">
                        <a16:creationId xmlns:a16="http://schemas.microsoft.com/office/drawing/2014/main" id="{4DCB526A-B0C8-0DF0-BE5B-3325F93611BF}"/>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7" name="TextBox 16">
                  <a:extLst>
                    <a:ext uri="{FF2B5EF4-FFF2-40B4-BE49-F238E27FC236}">
                      <a16:creationId xmlns:a16="http://schemas.microsoft.com/office/drawing/2014/main" id="{B6BB2B3E-7852-FE0F-A8E4-57139C6620A7}"/>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grpSp>
        <p:sp>
          <p:nvSpPr>
            <p:cNvPr id="8" name="Text Box 76">
              <a:extLst>
                <a:ext uri="{FF2B5EF4-FFF2-40B4-BE49-F238E27FC236}">
                  <a16:creationId xmlns:a16="http://schemas.microsoft.com/office/drawing/2014/main" id="{68F7ACA5-ACF6-D295-AAF1-3CE4AF65992E}"/>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b="1" dirty="0">
                  <a:latin typeface="Times New Roman" pitchFamily="18" charset="0"/>
                  <a:cs typeface="Times New Roman" pitchFamily="18" charset="0"/>
                </a:rPr>
                <a:t>I.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về</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tạo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7" name="Rectangle: Rounded Corners 26" descr="n26 fb Tran Phu">
            <a:extLst>
              <a:ext uri="{FF2B5EF4-FFF2-40B4-BE49-F238E27FC236}">
                <a16:creationId xmlns:a16="http://schemas.microsoft.com/office/drawing/2014/main" id="{4C9AB0A2-5646-0C4F-C2D6-9FC4C9BF781A}"/>
              </a:ext>
            </a:extLst>
          </p:cNvPr>
          <p:cNvSpPr/>
          <p:nvPr/>
        </p:nvSpPr>
        <p:spPr>
          <a:xfrm>
            <a:off x="5415693" y="576353"/>
            <a:ext cx="2861346" cy="461036"/>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latin typeface="Bahnschrift SemiBold" panose="020B0502040204020203" pitchFamily="34" charset="0"/>
                <a:ea typeface="Cambria" panose="02040503050406030204" pitchFamily="18" charset="0"/>
                <a:cs typeface="Catamaran" panose="020B0604020202020204" charset="0"/>
              </a:rPr>
              <a:t>ĐÁP ÁN</a:t>
            </a:r>
            <a:endParaRPr lang="en-US" sz="2200" dirty="0"/>
          </a:p>
        </p:txBody>
      </p:sp>
    </p:spTree>
    <p:extLst>
      <p:ext uri="{BB962C8B-B14F-4D97-AF65-F5344CB8AC3E}">
        <p14:creationId xmlns:p14="http://schemas.microsoft.com/office/powerpoint/2010/main" val="4244684226"/>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16" name="Google Shape;474;p33" descr="n26 fb Tran Phu"/>
          <p:cNvSpPr txBox="1">
            <a:spLocks noGrp="1"/>
          </p:cNvSpPr>
          <p:nvPr>
            <p:ph type="title"/>
          </p:nvPr>
        </p:nvSpPr>
        <p:spPr>
          <a:xfrm>
            <a:off x="3517922" y="1275092"/>
            <a:ext cx="4057738" cy="281668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4400" dirty="0">
                <a:solidFill>
                  <a:srgbClr val="F28482"/>
                </a:solidFill>
                <a:latin typeface="Bahnschrift SemiBold" panose="020B0502040204020203" pitchFamily="34" charset="0"/>
              </a:rPr>
              <a:t>II. CẤU TRÚC CỦA CHẤT RẮN, CHẤT LỎNG VÀ  CHẤT KHÍ</a:t>
            </a:r>
            <a:endParaRPr sz="4400" dirty="0">
              <a:solidFill>
                <a:srgbClr val="F28482"/>
              </a:solidFill>
              <a:latin typeface="Bahnschrift SemiBold" panose="020B0502040204020203" pitchFamily="34" charset="0"/>
            </a:endParaRPr>
          </a:p>
        </p:txBody>
      </p:sp>
      <p:grpSp>
        <p:nvGrpSpPr>
          <p:cNvPr id="17" name="Group 16" descr="n26 fb Tran Phu">
            <a:extLst>
              <a:ext uri="{FF2B5EF4-FFF2-40B4-BE49-F238E27FC236}">
                <a16:creationId xmlns:a16="http://schemas.microsoft.com/office/drawing/2014/main" id="{08CF700A-B4C6-4F6D-BD53-98992AF276BC}"/>
              </a:ext>
            </a:extLst>
          </p:cNvPr>
          <p:cNvGrpSpPr/>
          <p:nvPr/>
        </p:nvGrpSpPr>
        <p:grpSpPr>
          <a:xfrm>
            <a:off x="7106264" y="1704610"/>
            <a:ext cx="1982545" cy="2496707"/>
            <a:chOff x="3676650" y="172069"/>
            <a:chExt cx="1529290" cy="2042243"/>
          </a:xfrm>
        </p:grpSpPr>
        <p:pic>
          <p:nvPicPr>
            <p:cNvPr id="18" name="Picture 17" descr="A diagram of a number&#10;&#10;Description automatically generated">
              <a:extLst>
                <a:ext uri="{FF2B5EF4-FFF2-40B4-BE49-F238E27FC236}">
                  <a16:creationId xmlns:a16="http://schemas.microsoft.com/office/drawing/2014/main" id="{E597E346-40E1-4389-B150-D6F4C6032E64}"/>
                </a:ext>
              </a:extLst>
            </p:cNvPr>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rcRect b="18666"/>
            <a:stretch/>
          </p:blipFill>
          <p:spPr>
            <a:xfrm>
              <a:off x="3676650" y="172069"/>
              <a:ext cx="1515552" cy="691076"/>
            </a:xfrm>
            <a:prstGeom prst="rect">
              <a:avLst/>
            </a:prstGeom>
          </p:spPr>
        </p:pic>
        <p:pic>
          <p:nvPicPr>
            <p:cNvPr id="19" name="Picture 18" descr="A diagram of a diagram of a diagram&#10;&#10;Description automatically generated with medium confidence">
              <a:extLst>
                <a:ext uri="{FF2B5EF4-FFF2-40B4-BE49-F238E27FC236}">
                  <a16:creationId xmlns:a16="http://schemas.microsoft.com/office/drawing/2014/main" id="{45993BD2-2526-43C4-9A4E-ACD0F2B17E98}"/>
                </a:ext>
              </a:extLst>
            </p:cNvPr>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rcRect b="17659"/>
            <a:stretch/>
          </p:blipFill>
          <p:spPr>
            <a:xfrm>
              <a:off x="3676650" y="859863"/>
              <a:ext cx="1522538" cy="691076"/>
            </a:xfrm>
            <a:prstGeom prst="rect">
              <a:avLst/>
            </a:prstGeom>
          </p:spPr>
        </p:pic>
        <p:pic>
          <p:nvPicPr>
            <p:cNvPr id="20" name="Picture 19" descr="A diagram of a diagram of a diagram of a diagram of a diagram of a diagram of a diagram of a diagram of a diagram of a diagram of a diagram of a diagram of a diagram of&#10;&#10;Description automatically generated">
              <a:extLst>
                <a:ext uri="{FF2B5EF4-FFF2-40B4-BE49-F238E27FC236}">
                  <a16:creationId xmlns:a16="http://schemas.microsoft.com/office/drawing/2014/main" id="{07AD38DB-56B0-4478-85B7-ED4C7F0CCBEC}"/>
                </a:ext>
              </a:extLst>
            </p:cNvPr>
            <p:cNvPicPr/>
            <p:nvPr/>
          </p:nvPicPr>
          <p:blipFill rotWithShape="1">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rcRect b="19486"/>
            <a:stretch/>
          </p:blipFill>
          <p:spPr>
            <a:xfrm>
              <a:off x="3676650" y="1523236"/>
              <a:ext cx="1529290" cy="691076"/>
            </a:xfrm>
            <a:prstGeom prst="rect">
              <a:avLst/>
            </a:prstGeom>
          </p:spPr>
        </p:pic>
      </p:grpSp>
      <p:sp>
        <p:nvSpPr>
          <p:cNvPr id="21" name="Freeform 13" descr="n26 fb Tran Phu">
            <a:extLst>
              <a:ext uri="{FF2B5EF4-FFF2-40B4-BE49-F238E27FC236}">
                <a16:creationId xmlns:a16="http://schemas.microsoft.com/office/drawing/2014/main" id="{E002E4EF-B432-4BA2-9FC5-D8DB04695D42}"/>
              </a:ext>
            </a:extLst>
          </p:cNvPr>
          <p:cNvSpPr/>
          <p:nvPr/>
        </p:nvSpPr>
        <p:spPr>
          <a:xfrm flipH="1">
            <a:off x="86263" y="4431432"/>
            <a:ext cx="596643" cy="614230"/>
          </a:xfrm>
          <a:custGeom>
            <a:avLst/>
            <a:gdLst/>
            <a:ahLst/>
            <a:cxnLst/>
            <a:rect l="l" t="t" r="r" b="b"/>
            <a:pathLst>
              <a:path w="2791411" h="2502119">
                <a:moveTo>
                  <a:pt x="2791411" y="0"/>
                </a:moveTo>
                <a:lnTo>
                  <a:pt x="0" y="0"/>
                </a:lnTo>
                <a:lnTo>
                  <a:pt x="0" y="2502119"/>
                </a:lnTo>
                <a:lnTo>
                  <a:pt x="2791411" y="2502119"/>
                </a:lnTo>
                <a:lnTo>
                  <a:pt x="279141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9" name="Oval 34">
            <a:extLst>
              <a:ext uri="{FF2B5EF4-FFF2-40B4-BE49-F238E27FC236}">
                <a16:creationId xmlns:a16="http://schemas.microsoft.com/office/drawing/2014/main" id="{E4C8E252-B8EC-AC55-88C4-FBD57BA4E24B}"/>
              </a:ext>
            </a:extLst>
          </p:cNvPr>
          <p:cNvSpPr>
            <a:spLocks noChangeArrowheads="1"/>
          </p:cNvSpPr>
          <p:nvPr/>
        </p:nvSpPr>
        <p:spPr bwMode="gray">
          <a:xfrm>
            <a:off x="505645" y="369047"/>
            <a:ext cx="741045" cy="469524"/>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sp>
        <p:nvSpPr>
          <p:cNvPr id="13" name="Oval 27">
            <a:extLst>
              <a:ext uri="{FF2B5EF4-FFF2-40B4-BE49-F238E27FC236}">
                <a16:creationId xmlns:a16="http://schemas.microsoft.com/office/drawing/2014/main" id="{1E70F7C2-F6D5-F2CA-6031-C69351534A96}"/>
              </a:ext>
            </a:extLst>
          </p:cNvPr>
          <p:cNvSpPr>
            <a:spLocks noChangeArrowheads="1"/>
          </p:cNvSpPr>
          <p:nvPr/>
        </p:nvSpPr>
        <p:spPr bwMode="gray">
          <a:xfrm>
            <a:off x="141857" y="87780"/>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4" name="TextBox 13">
            <a:extLst>
              <a:ext uri="{FF2B5EF4-FFF2-40B4-BE49-F238E27FC236}">
                <a16:creationId xmlns:a16="http://schemas.microsoft.com/office/drawing/2014/main" id="{B91687EF-241D-B562-D7EB-704E367F77EE}"/>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15" name="Oval 32">
            <a:extLst>
              <a:ext uri="{FF2B5EF4-FFF2-40B4-BE49-F238E27FC236}">
                <a16:creationId xmlns:a16="http://schemas.microsoft.com/office/drawing/2014/main" id="{BA107690-090C-FF9B-C6F7-6B5AA75DF40D}"/>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grpSp>
        <p:nvGrpSpPr>
          <p:cNvPr id="39" name="Group 38">
            <a:extLst>
              <a:ext uri="{FF2B5EF4-FFF2-40B4-BE49-F238E27FC236}">
                <a16:creationId xmlns:a16="http://schemas.microsoft.com/office/drawing/2014/main" id="{D6DB3B1B-A132-83D5-3635-271283C3EC1C}"/>
              </a:ext>
            </a:extLst>
          </p:cNvPr>
          <p:cNvGrpSpPr/>
          <p:nvPr/>
        </p:nvGrpSpPr>
        <p:grpSpPr>
          <a:xfrm>
            <a:off x="55191" y="87780"/>
            <a:ext cx="9241209" cy="4984258"/>
            <a:chOff x="55191" y="87780"/>
            <a:chExt cx="9241209" cy="4984258"/>
          </a:xfrm>
        </p:grpSpPr>
        <p:sp>
          <p:nvSpPr>
            <p:cNvPr id="8" name="TextBox 7">
              <a:extLst>
                <a:ext uri="{FF2B5EF4-FFF2-40B4-BE49-F238E27FC236}">
                  <a16:creationId xmlns:a16="http://schemas.microsoft.com/office/drawing/2014/main" id="{C1D49F11-06DE-FB7F-CFD7-6B336C313D2E}"/>
                </a:ext>
              </a:extLst>
            </p:cNvPr>
            <p:cNvSpPr txBox="1"/>
            <p:nvPr/>
          </p:nvSpPr>
          <p:spPr>
            <a:xfrm>
              <a:off x="4238263" y="164119"/>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23" name="Group 22">
              <a:extLst>
                <a:ext uri="{FF2B5EF4-FFF2-40B4-BE49-F238E27FC236}">
                  <a16:creationId xmlns:a16="http://schemas.microsoft.com/office/drawing/2014/main" id="{5CBB2A17-8BAD-F45A-A6D8-AB839B43FF77}"/>
                </a:ext>
              </a:extLst>
            </p:cNvPr>
            <p:cNvGrpSpPr/>
            <p:nvPr/>
          </p:nvGrpSpPr>
          <p:grpSpPr>
            <a:xfrm>
              <a:off x="55191" y="87780"/>
              <a:ext cx="3704104" cy="4984258"/>
              <a:chOff x="55191" y="87780"/>
              <a:chExt cx="3704104" cy="4984258"/>
            </a:xfrm>
          </p:grpSpPr>
          <p:grpSp>
            <p:nvGrpSpPr>
              <p:cNvPr id="27" name="Group 26">
                <a:extLst>
                  <a:ext uri="{FF2B5EF4-FFF2-40B4-BE49-F238E27FC236}">
                    <a16:creationId xmlns:a16="http://schemas.microsoft.com/office/drawing/2014/main" id="{CF92195B-A708-4454-381F-01410AF7CC65}"/>
                  </a:ext>
                </a:extLst>
              </p:cNvPr>
              <p:cNvGrpSpPr/>
              <p:nvPr/>
            </p:nvGrpSpPr>
            <p:grpSpPr>
              <a:xfrm>
                <a:off x="140274" y="87780"/>
                <a:ext cx="1300527" cy="838195"/>
                <a:chOff x="140273" y="87780"/>
                <a:chExt cx="1418765" cy="914400"/>
              </a:xfrm>
            </p:grpSpPr>
            <p:grpSp>
              <p:nvGrpSpPr>
                <p:cNvPr id="28" name="Group 25">
                  <a:extLst>
                    <a:ext uri="{FF2B5EF4-FFF2-40B4-BE49-F238E27FC236}">
                      <a16:creationId xmlns:a16="http://schemas.microsoft.com/office/drawing/2014/main" id="{64AEE74E-A3A9-43F9-2515-C48F84B10557}"/>
                    </a:ext>
                  </a:extLst>
                </p:cNvPr>
                <p:cNvGrpSpPr>
                  <a:grpSpLocks/>
                </p:cNvGrpSpPr>
                <p:nvPr/>
              </p:nvGrpSpPr>
              <p:grpSpPr bwMode="auto">
                <a:xfrm>
                  <a:off x="140273" y="87780"/>
                  <a:ext cx="1293813" cy="914400"/>
                  <a:chOff x="2065" y="1495"/>
                  <a:chExt cx="1498" cy="1496"/>
                </a:xfrm>
              </p:grpSpPr>
              <p:sp>
                <p:nvSpPr>
                  <p:cNvPr id="30" name="Oval 26">
                    <a:extLst>
                      <a:ext uri="{FF2B5EF4-FFF2-40B4-BE49-F238E27FC236}">
                        <a16:creationId xmlns:a16="http://schemas.microsoft.com/office/drawing/2014/main" id="{F24F0D07-5E91-8472-6A37-1476E8CA2B1C}"/>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31" name="Oval 27">
                    <a:extLst>
                      <a:ext uri="{FF2B5EF4-FFF2-40B4-BE49-F238E27FC236}">
                        <a16:creationId xmlns:a16="http://schemas.microsoft.com/office/drawing/2014/main" id="{40AD5BFE-403A-774E-3D2B-115CC33C6CEA}"/>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32" name="Oval 28">
                    <a:extLst>
                      <a:ext uri="{FF2B5EF4-FFF2-40B4-BE49-F238E27FC236}">
                        <a16:creationId xmlns:a16="http://schemas.microsoft.com/office/drawing/2014/main" id="{42BE4FEA-F668-02CE-788A-AA7AD2CD9808}"/>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33" name="Oval 29">
                    <a:extLst>
                      <a:ext uri="{FF2B5EF4-FFF2-40B4-BE49-F238E27FC236}">
                        <a16:creationId xmlns:a16="http://schemas.microsoft.com/office/drawing/2014/main" id="{AE0A4A2A-ABCB-BE7E-0BA3-DDDEFEBF0254}"/>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34" name="Oval 30">
                    <a:extLst>
                      <a:ext uri="{FF2B5EF4-FFF2-40B4-BE49-F238E27FC236}">
                        <a16:creationId xmlns:a16="http://schemas.microsoft.com/office/drawing/2014/main" id="{01C21E2B-E811-7C67-5033-062E438F9676}"/>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35" name="Oval 31">
                    <a:extLst>
                      <a:ext uri="{FF2B5EF4-FFF2-40B4-BE49-F238E27FC236}">
                        <a16:creationId xmlns:a16="http://schemas.microsoft.com/office/drawing/2014/main" id="{006C9B57-B8E2-5028-E05D-874EE86C309B}"/>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6" name="Oval 32">
                    <a:extLst>
                      <a:ext uri="{FF2B5EF4-FFF2-40B4-BE49-F238E27FC236}">
                        <a16:creationId xmlns:a16="http://schemas.microsoft.com/office/drawing/2014/main" id="{D6F2071D-D792-F91C-A1CC-78F2F65F9A65}"/>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7" name="Oval 33">
                    <a:extLst>
                      <a:ext uri="{FF2B5EF4-FFF2-40B4-BE49-F238E27FC236}">
                        <a16:creationId xmlns:a16="http://schemas.microsoft.com/office/drawing/2014/main" id="{41EAF18A-ADC5-858B-5122-CF11E21746A2}"/>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8" name="Oval 34">
                    <a:extLst>
                      <a:ext uri="{FF2B5EF4-FFF2-40B4-BE49-F238E27FC236}">
                        <a16:creationId xmlns:a16="http://schemas.microsoft.com/office/drawing/2014/main" id="{405F47EE-4AF3-4157-36B3-9FAA6764B6A9}"/>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29" name="TextBox 28">
                  <a:extLst>
                    <a:ext uri="{FF2B5EF4-FFF2-40B4-BE49-F238E27FC236}">
                      <a16:creationId xmlns:a16="http://schemas.microsoft.com/office/drawing/2014/main" id="{87C901E9-374F-693C-84FA-E32D4B0ED7D4}"/>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sp>
            <p:nvSpPr>
              <p:cNvPr id="25" name="Text Box 76">
                <a:extLst>
                  <a:ext uri="{FF2B5EF4-FFF2-40B4-BE49-F238E27FC236}">
                    <a16:creationId xmlns:a16="http://schemas.microsoft.com/office/drawing/2014/main" id="{E1EC31F9-5AD6-A20B-9D3F-1E67494DCB1A}"/>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grpSp>
    </p:spTree>
    <p:extLst>
      <p:ext uri="{BB962C8B-B14F-4D97-AF65-F5344CB8AC3E}">
        <p14:creationId xmlns:p14="http://schemas.microsoft.com/office/powerpoint/2010/main" val="778724385"/>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60" name="Google Shape;560;p35" descr="n26 fb Tran Phu"/>
          <p:cNvSpPr txBox="1">
            <a:spLocks noGrp="1"/>
          </p:cNvSpPr>
          <p:nvPr>
            <p:ph type="title"/>
          </p:nvPr>
        </p:nvSpPr>
        <p:spPr>
          <a:xfrm>
            <a:off x="3966080" y="1346646"/>
            <a:ext cx="4664315" cy="196427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4000" dirty="0">
                <a:solidFill>
                  <a:srgbClr val="FFC000"/>
                </a:solidFill>
                <a:latin typeface="Bahnschrift SemiBold" panose="020B0502040204020203" pitchFamily="34" charset="0"/>
              </a:rPr>
              <a:t>THẢO LUẬN NHÓM </a:t>
            </a:r>
            <a:br>
              <a:rPr lang="en-US" sz="4000" dirty="0">
                <a:solidFill>
                  <a:srgbClr val="FFC000"/>
                </a:solidFill>
                <a:latin typeface="Bahnschrift SemiBold" panose="020B0502040204020203" pitchFamily="34" charset="0"/>
              </a:rPr>
            </a:br>
            <a:r>
              <a:rPr lang="en-US" sz="4000" dirty="0">
                <a:solidFill>
                  <a:srgbClr val="FFC000"/>
                </a:solidFill>
                <a:latin typeface="Bahnschrift SemiBold" panose="020B0502040204020203" pitchFamily="34" charset="0"/>
              </a:rPr>
              <a:t>HOÀN THÀNH PHIẾU HỌC TẬP SỐ 2 VÀ PHIẾU HỌC TẬP  SỐ 3</a:t>
            </a:r>
            <a:endParaRPr sz="4000" dirty="0">
              <a:solidFill>
                <a:srgbClr val="FFC000"/>
              </a:solidFill>
              <a:latin typeface="Bahnschrift SemiBold" panose="020B0502040204020203" pitchFamily="34" charset="0"/>
            </a:endParaRPr>
          </a:p>
        </p:txBody>
      </p:sp>
      <p:sp>
        <p:nvSpPr>
          <p:cNvPr id="3" name="Rectangle: Rounded Corners 2" descr="n26 fb Tran Phu">
            <a:extLst>
              <a:ext uri="{FF2B5EF4-FFF2-40B4-BE49-F238E27FC236}">
                <a16:creationId xmlns:a16="http://schemas.microsoft.com/office/drawing/2014/main" id="{2F644670-94F9-4A0B-BF73-2DAACE81D7A2}"/>
              </a:ext>
            </a:extLst>
          </p:cNvPr>
          <p:cNvSpPr/>
          <p:nvPr/>
        </p:nvSpPr>
        <p:spPr>
          <a:xfrm>
            <a:off x="3759295" y="1047607"/>
            <a:ext cx="5077885" cy="3931774"/>
          </a:xfrm>
          <a:prstGeom prst="roundRect">
            <a:avLst>
              <a:gd name="adj" fmla="val 16556"/>
            </a:avLst>
          </a:prstGeom>
          <a:noFill/>
          <a:ln w="38100">
            <a:solidFill>
              <a:srgbClr val="F2848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4" descr="n26 fb Tran Phu">
            <a:extLst>
              <a:ext uri="{FF2B5EF4-FFF2-40B4-BE49-F238E27FC236}">
                <a16:creationId xmlns:a16="http://schemas.microsoft.com/office/drawing/2014/main" id="{42D588BF-0AE2-4773-B689-BA0AC0FA9A23}"/>
              </a:ext>
            </a:extLst>
          </p:cNvPr>
          <p:cNvSpPr/>
          <p:nvPr/>
        </p:nvSpPr>
        <p:spPr>
          <a:xfrm>
            <a:off x="306820" y="-41848"/>
            <a:ext cx="1014563" cy="1089455"/>
          </a:xfrm>
          <a:custGeom>
            <a:avLst/>
            <a:gdLst/>
            <a:ahLst/>
            <a:cxnLst/>
            <a:rect l="l" t="t" r="r" b="b"/>
            <a:pathLst>
              <a:path w="1014563" h="1089455">
                <a:moveTo>
                  <a:pt x="0" y="0"/>
                </a:moveTo>
                <a:lnTo>
                  <a:pt x="1014564" y="0"/>
                </a:lnTo>
                <a:lnTo>
                  <a:pt x="1014564" y="1089455"/>
                </a:lnTo>
                <a:lnTo>
                  <a:pt x="0" y="1089455"/>
                </a:lnTo>
                <a:lnTo>
                  <a:pt x="0" y="0"/>
                </a:lnTo>
                <a:close/>
              </a:path>
            </a:pathLst>
          </a:custGeom>
          <a:blipFill>
            <a:blip r:embed="rId3">
              <a:extLst>
                <a:ext uri="{96DAC541-7B7A-43D3-8B79-37D633B846F1}">
                  <asvg:svgBlip xmlns:asvg="http://schemas.microsoft.com/office/drawing/2016/SVG/main" r:embed="rId4"/>
                </a:ext>
              </a:extLst>
            </a:blip>
            <a:stretch>
              <a:fillRect l="-246415" t="-129667"/>
            </a:stretch>
          </a:blipFill>
        </p:spPr>
        <p:txBody>
          <a:bodyPr/>
          <a:lstStyle/>
          <a:p>
            <a:endParaRPr lang="en-US"/>
          </a:p>
        </p:txBody>
      </p:sp>
      <p:sp>
        <p:nvSpPr>
          <p:cNvPr id="7" name="Freeform 19" descr="n26 fb Tran Phu">
            <a:extLst>
              <a:ext uri="{FF2B5EF4-FFF2-40B4-BE49-F238E27FC236}">
                <a16:creationId xmlns:a16="http://schemas.microsoft.com/office/drawing/2014/main" id="{14EDF1C4-E3D2-4C0B-B80F-81A8D41EE46B}"/>
              </a:ext>
            </a:extLst>
          </p:cNvPr>
          <p:cNvSpPr/>
          <p:nvPr/>
        </p:nvSpPr>
        <p:spPr>
          <a:xfrm rot="1018876">
            <a:off x="8296417" y="3396098"/>
            <a:ext cx="667956" cy="1981539"/>
          </a:xfrm>
          <a:custGeom>
            <a:avLst/>
            <a:gdLst/>
            <a:ahLst/>
            <a:cxnLst/>
            <a:rect l="l" t="t" r="r" b="b"/>
            <a:pathLst>
              <a:path w="667956" h="1981539">
                <a:moveTo>
                  <a:pt x="0" y="0"/>
                </a:moveTo>
                <a:lnTo>
                  <a:pt x="667956" y="0"/>
                </a:lnTo>
                <a:lnTo>
                  <a:pt x="667956" y="1981539"/>
                </a:lnTo>
                <a:lnTo>
                  <a:pt x="0" y="1981539"/>
                </a:lnTo>
                <a:lnTo>
                  <a:pt x="0" y="0"/>
                </a:lnTo>
                <a:close/>
              </a:path>
            </a:pathLst>
          </a:custGeom>
          <a:blipFill>
            <a:blip r:embed="rId5">
              <a:extLst>
                <a:ext uri="{96DAC541-7B7A-43D3-8B79-37D633B846F1}">
                  <asvg:svgBlip xmlns:asvg="http://schemas.microsoft.com/office/drawing/2016/SVG/main" r:embed="rId6"/>
                </a:ext>
              </a:extLst>
            </a:blip>
            <a:stretch>
              <a:fillRect l="-533991" t="-66462" b="-41193"/>
            </a:stretch>
          </a:blipFill>
        </p:spPr>
        <p:txBody>
          <a:bodyPr/>
          <a:lstStyle/>
          <a:p>
            <a:endParaRPr lang="en-US"/>
          </a:p>
        </p:txBody>
      </p:sp>
      <p:grpSp>
        <p:nvGrpSpPr>
          <p:cNvPr id="4" name="Group 3">
            <a:extLst>
              <a:ext uri="{FF2B5EF4-FFF2-40B4-BE49-F238E27FC236}">
                <a16:creationId xmlns:a16="http://schemas.microsoft.com/office/drawing/2014/main" id="{566D82F9-A0FB-AD43-3AC9-307DA9AF9712}"/>
              </a:ext>
            </a:extLst>
          </p:cNvPr>
          <p:cNvGrpSpPr/>
          <p:nvPr/>
        </p:nvGrpSpPr>
        <p:grpSpPr>
          <a:xfrm>
            <a:off x="55191" y="1203"/>
            <a:ext cx="9088809" cy="5070835"/>
            <a:chOff x="55191" y="1203"/>
            <a:chExt cx="9088809" cy="5070835"/>
          </a:xfrm>
        </p:grpSpPr>
        <p:sp>
          <p:nvSpPr>
            <p:cNvPr id="5" name="TextBox 4">
              <a:extLst>
                <a:ext uri="{FF2B5EF4-FFF2-40B4-BE49-F238E27FC236}">
                  <a16:creationId xmlns:a16="http://schemas.microsoft.com/office/drawing/2014/main" id="{1EB0F3BC-FC6E-541A-F7FE-1352170D99B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8" name="Group 7">
              <a:extLst>
                <a:ext uri="{FF2B5EF4-FFF2-40B4-BE49-F238E27FC236}">
                  <a16:creationId xmlns:a16="http://schemas.microsoft.com/office/drawing/2014/main" id="{F855CF44-08B2-20C2-DDB9-0D374F3271FE}"/>
                </a:ext>
              </a:extLst>
            </p:cNvPr>
            <p:cNvGrpSpPr/>
            <p:nvPr/>
          </p:nvGrpSpPr>
          <p:grpSpPr>
            <a:xfrm>
              <a:off x="55191" y="87780"/>
              <a:ext cx="3704104" cy="4984258"/>
              <a:chOff x="55191" y="87780"/>
              <a:chExt cx="3704104" cy="4984258"/>
            </a:xfrm>
          </p:grpSpPr>
          <p:grpSp>
            <p:nvGrpSpPr>
              <p:cNvPr id="9" name="Group 8">
                <a:extLst>
                  <a:ext uri="{FF2B5EF4-FFF2-40B4-BE49-F238E27FC236}">
                    <a16:creationId xmlns:a16="http://schemas.microsoft.com/office/drawing/2014/main" id="{44D3A448-8EFE-D1FA-8B4B-73882D839510}"/>
                  </a:ext>
                </a:extLst>
              </p:cNvPr>
              <p:cNvGrpSpPr/>
              <p:nvPr/>
            </p:nvGrpSpPr>
            <p:grpSpPr>
              <a:xfrm>
                <a:off x="140274" y="87780"/>
                <a:ext cx="1300527" cy="838195"/>
                <a:chOff x="140273" y="87780"/>
                <a:chExt cx="1418765" cy="914400"/>
              </a:xfrm>
            </p:grpSpPr>
            <p:grpSp>
              <p:nvGrpSpPr>
                <p:cNvPr id="11" name="Group 25">
                  <a:extLst>
                    <a:ext uri="{FF2B5EF4-FFF2-40B4-BE49-F238E27FC236}">
                      <a16:creationId xmlns:a16="http://schemas.microsoft.com/office/drawing/2014/main" id="{C2F7A877-F178-75D0-736B-17E5FEA3CCA2}"/>
                    </a:ext>
                  </a:extLst>
                </p:cNvPr>
                <p:cNvGrpSpPr>
                  <a:grpSpLocks/>
                </p:cNvGrpSpPr>
                <p:nvPr/>
              </p:nvGrpSpPr>
              <p:grpSpPr bwMode="auto">
                <a:xfrm>
                  <a:off x="140273" y="87780"/>
                  <a:ext cx="1293813" cy="914400"/>
                  <a:chOff x="2065" y="1495"/>
                  <a:chExt cx="1498" cy="1496"/>
                </a:xfrm>
              </p:grpSpPr>
              <p:sp>
                <p:nvSpPr>
                  <p:cNvPr id="13" name="Oval 26">
                    <a:extLst>
                      <a:ext uri="{FF2B5EF4-FFF2-40B4-BE49-F238E27FC236}">
                        <a16:creationId xmlns:a16="http://schemas.microsoft.com/office/drawing/2014/main" id="{E3FA1345-25B1-8016-0F17-A2282D647AC5}"/>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14" name="Oval 27">
                    <a:extLst>
                      <a:ext uri="{FF2B5EF4-FFF2-40B4-BE49-F238E27FC236}">
                        <a16:creationId xmlns:a16="http://schemas.microsoft.com/office/drawing/2014/main" id="{4AC89458-4A20-81EA-4E45-EF24047FC018}"/>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5" name="Oval 28">
                    <a:extLst>
                      <a:ext uri="{FF2B5EF4-FFF2-40B4-BE49-F238E27FC236}">
                        <a16:creationId xmlns:a16="http://schemas.microsoft.com/office/drawing/2014/main" id="{DE5C92F0-D414-0211-A8BC-6CB64426C70B}"/>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16" name="Oval 29">
                    <a:extLst>
                      <a:ext uri="{FF2B5EF4-FFF2-40B4-BE49-F238E27FC236}">
                        <a16:creationId xmlns:a16="http://schemas.microsoft.com/office/drawing/2014/main" id="{237F0F4F-96DC-E2F3-B3CD-29197B5344DE}"/>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17" name="Oval 30">
                    <a:extLst>
                      <a:ext uri="{FF2B5EF4-FFF2-40B4-BE49-F238E27FC236}">
                        <a16:creationId xmlns:a16="http://schemas.microsoft.com/office/drawing/2014/main" id="{9CB682CA-D4C4-C428-756A-647E9B1F8BC0}"/>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8" name="Oval 31">
                    <a:extLst>
                      <a:ext uri="{FF2B5EF4-FFF2-40B4-BE49-F238E27FC236}">
                        <a16:creationId xmlns:a16="http://schemas.microsoft.com/office/drawing/2014/main" id="{801714B3-E5EC-0C3B-89CA-E0BE518659B4}"/>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9" name="Oval 32">
                    <a:extLst>
                      <a:ext uri="{FF2B5EF4-FFF2-40B4-BE49-F238E27FC236}">
                        <a16:creationId xmlns:a16="http://schemas.microsoft.com/office/drawing/2014/main" id="{C0E8E046-C1BD-3BC6-487D-3735CE90E1EE}"/>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0" name="Oval 33">
                    <a:extLst>
                      <a:ext uri="{FF2B5EF4-FFF2-40B4-BE49-F238E27FC236}">
                        <a16:creationId xmlns:a16="http://schemas.microsoft.com/office/drawing/2014/main" id="{D31828B9-A1B4-743D-9CE4-5C26F665CD8B}"/>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1" name="Oval 34">
                    <a:extLst>
                      <a:ext uri="{FF2B5EF4-FFF2-40B4-BE49-F238E27FC236}">
                        <a16:creationId xmlns:a16="http://schemas.microsoft.com/office/drawing/2014/main" id="{B6706954-5A9A-C324-8B03-5575218DE6BE}"/>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2" name="TextBox 11">
                  <a:extLst>
                    <a:ext uri="{FF2B5EF4-FFF2-40B4-BE49-F238E27FC236}">
                      <a16:creationId xmlns:a16="http://schemas.microsoft.com/office/drawing/2014/main" id="{BB0703CF-061E-A524-A5C2-30A3D2CDC9F9}"/>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sp>
            <p:nvSpPr>
              <p:cNvPr id="10" name="Text Box 76">
                <a:extLst>
                  <a:ext uri="{FF2B5EF4-FFF2-40B4-BE49-F238E27FC236}">
                    <a16:creationId xmlns:a16="http://schemas.microsoft.com/office/drawing/2014/main" id="{8868B3C9-2494-5E4E-1751-3496F57333DB}"/>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grpSp>
    </p:spTree>
    <p:extLst>
      <p:ext uri="{BB962C8B-B14F-4D97-AF65-F5344CB8AC3E}">
        <p14:creationId xmlns:p14="http://schemas.microsoft.com/office/powerpoint/2010/main" val="790676177"/>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561;p35" descr="n26 fb Tran Phu"/>
          <p:cNvSpPr txBox="1">
            <a:spLocks noGrp="1"/>
          </p:cNvSpPr>
          <p:nvPr>
            <p:ph type="body" idx="1"/>
          </p:nvPr>
        </p:nvSpPr>
        <p:spPr>
          <a:xfrm>
            <a:off x="4839630" y="1344629"/>
            <a:ext cx="3925686" cy="4363934"/>
          </a:xfrm>
          <a:prstGeom prst="rect">
            <a:avLst/>
          </a:prstGeom>
        </p:spPr>
        <p:txBody>
          <a:bodyPr spcFirstLastPara="1" wrap="square" lIns="91425" tIns="91425" rIns="91425" bIns="91425" anchor="t" anchorCtr="0">
            <a:noAutofit/>
          </a:bodyPr>
          <a:lstStyle/>
          <a:p>
            <a:pPr marL="139700" lvl="0" indent="0" algn="ctr" rtl="0">
              <a:lnSpc>
                <a:spcPct val="130000"/>
              </a:lnSpc>
              <a:spcBef>
                <a:spcPts val="0"/>
              </a:spcBef>
              <a:spcAft>
                <a:spcPts val="0"/>
              </a:spcAft>
              <a:buSzPts val="1400"/>
              <a:buNone/>
            </a:pPr>
            <a:r>
              <a:rPr lang="en-US" sz="2000" b="1" dirty="0">
                <a:solidFill>
                  <a:srgbClr val="FFC000"/>
                </a:solidFill>
                <a:latin typeface="+mj-lt"/>
                <a:ea typeface="Cambria" panose="02040503050406030204" pitchFamily="18" charset="0"/>
              </a:rPr>
              <a:t>PHIẾU HỌC TẬP SỐ 2</a:t>
            </a:r>
          </a:p>
          <a:p>
            <a:pPr marL="139700" lvl="0" indent="0" algn="just">
              <a:lnSpc>
                <a:spcPct val="130000"/>
              </a:lnSpc>
              <a:buNone/>
            </a:pPr>
            <a:r>
              <a:rPr lang="vi-VN" sz="2000" b="1" u="sng" dirty="0">
                <a:solidFill>
                  <a:srgbClr val="F28482"/>
                </a:solidFill>
                <a:latin typeface="+mj-lt"/>
                <a:ea typeface="Cambria" panose="02040503050406030204" pitchFamily="18" charset="0"/>
              </a:rPr>
              <a:t>Câu </a:t>
            </a:r>
            <a:r>
              <a:rPr lang="en-US" sz="2000" b="1" u="sng" dirty="0" err="1">
                <a:solidFill>
                  <a:srgbClr val="F28482"/>
                </a:solidFill>
                <a:latin typeface="+mj-lt"/>
                <a:ea typeface="Cambria" panose="02040503050406030204" pitchFamily="18" charset="0"/>
              </a:rPr>
              <a:t>hỏi</a:t>
            </a:r>
            <a:r>
              <a:rPr lang="vi-VN" sz="2000" b="1" u="sng" dirty="0">
                <a:solidFill>
                  <a:srgbClr val="F28482"/>
                </a:solidFill>
                <a:latin typeface="+mj-lt"/>
                <a:ea typeface="Cambria" panose="02040503050406030204" pitchFamily="18" charset="0"/>
              </a:rPr>
              <a:t>: </a:t>
            </a:r>
            <a:endParaRPr lang="en-US" sz="2000" b="1" u="sng" dirty="0">
              <a:solidFill>
                <a:srgbClr val="F28482"/>
              </a:solidFill>
              <a:latin typeface="+mj-lt"/>
              <a:ea typeface="Cambria" panose="02040503050406030204" pitchFamily="18" charset="0"/>
            </a:endParaRPr>
          </a:p>
          <a:p>
            <a:pPr marL="139700" lvl="0" indent="0" algn="just">
              <a:lnSpc>
                <a:spcPct val="130000"/>
              </a:lnSpc>
              <a:buNone/>
            </a:pPr>
            <a:r>
              <a:rPr lang="vi-VN" sz="2000" dirty="0">
                <a:solidFill>
                  <a:schemeClr val="tx1"/>
                </a:solidFill>
                <a:latin typeface="+mj-lt"/>
                <a:ea typeface="Cambria" panose="02040503050406030204" pitchFamily="18" charset="0"/>
              </a:rPr>
              <a:t>Hãy dựa vào H1.3 để mô tả, so sánh khoảng cách và sự sắp xếp (a), chuyển động (b) của phân tủ ở các thể khác nhau.</a:t>
            </a:r>
            <a:r>
              <a:rPr lang="en-US" sz="2000" dirty="0">
                <a:solidFill>
                  <a:schemeClr val="tx1"/>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Từ đó mô tả một cách sơ lược về cấu trúc của chất rắn, chất lỏng, chất khí.</a:t>
            </a:r>
            <a:endParaRPr lang="en-US" sz="2000" dirty="0">
              <a:solidFill>
                <a:schemeClr val="tx1"/>
              </a:solidFill>
              <a:latin typeface="+mj-lt"/>
              <a:ea typeface="Cambria" panose="02040503050406030204" pitchFamily="18" charset="0"/>
            </a:endParaRPr>
          </a:p>
        </p:txBody>
      </p:sp>
      <p:sp>
        <p:nvSpPr>
          <p:cNvPr id="2" name="Rectangle: Rounded Corners 1" descr="n26 fb Tran Phu">
            <a:extLst>
              <a:ext uri="{FF2B5EF4-FFF2-40B4-BE49-F238E27FC236}">
                <a16:creationId xmlns:a16="http://schemas.microsoft.com/office/drawing/2014/main" id="{1213AC44-D05D-4E3F-86D4-D45FA7968B7D}"/>
              </a:ext>
            </a:extLst>
          </p:cNvPr>
          <p:cNvSpPr/>
          <p:nvPr/>
        </p:nvSpPr>
        <p:spPr>
          <a:xfrm>
            <a:off x="4722471" y="1134319"/>
            <a:ext cx="4160004" cy="3849161"/>
          </a:xfrm>
          <a:prstGeom prst="roundRect">
            <a:avLst>
              <a:gd name="adj" fmla="val 7245"/>
            </a:avLst>
          </a:prstGeom>
          <a:noFill/>
          <a:ln w="28575">
            <a:solidFill>
              <a:srgbClr val="84A59D"/>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3" descr="n26 fb Tran Phu">
            <a:extLst>
              <a:ext uri="{FF2B5EF4-FFF2-40B4-BE49-F238E27FC236}">
                <a16:creationId xmlns:a16="http://schemas.microsoft.com/office/drawing/2014/main" id="{6F483FC1-90AC-4E00-AC56-5DF1E666D963}"/>
              </a:ext>
            </a:extLst>
          </p:cNvPr>
          <p:cNvSpPr/>
          <p:nvPr/>
        </p:nvSpPr>
        <p:spPr>
          <a:xfrm rot="1540453">
            <a:off x="8391386" y="4255006"/>
            <a:ext cx="911189" cy="1321398"/>
          </a:xfrm>
          <a:custGeom>
            <a:avLst/>
            <a:gdLst/>
            <a:ahLst/>
            <a:cxnLst/>
            <a:rect l="l" t="t" r="r" b="b"/>
            <a:pathLst>
              <a:path w="2162011" h="3162942">
                <a:moveTo>
                  <a:pt x="0" y="0"/>
                </a:moveTo>
                <a:lnTo>
                  <a:pt x="2162011" y="0"/>
                </a:lnTo>
                <a:lnTo>
                  <a:pt x="2162011" y="3162941"/>
                </a:lnTo>
                <a:lnTo>
                  <a:pt x="0" y="31629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grpSp>
        <p:nvGrpSpPr>
          <p:cNvPr id="10" name="Group 9">
            <a:extLst>
              <a:ext uri="{FF2B5EF4-FFF2-40B4-BE49-F238E27FC236}">
                <a16:creationId xmlns:a16="http://schemas.microsoft.com/office/drawing/2014/main" id="{A1B2D699-85F1-662A-BF03-3046A5FF4306}"/>
              </a:ext>
            </a:extLst>
          </p:cNvPr>
          <p:cNvGrpSpPr/>
          <p:nvPr/>
        </p:nvGrpSpPr>
        <p:grpSpPr>
          <a:xfrm>
            <a:off x="55191" y="1203"/>
            <a:ext cx="9088809" cy="5070835"/>
            <a:chOff x="55191" y="1203"/>
            <a:chExt cx="9088809" cy="5070835"/>
          </a:xfrm>
        </p:grpSpPr>
        <p:sp>
          <p:nvSpPr>
            <p:cNvPr id="11" name="TextBox 10">
              <a:extLst>
                <a:ext uri="{FF2B5EF4-FFF2-40B4-BE49-F238E27FC236}">
                  <a16:creationId xmlns:a16="http://schemas.microsoft.com/office/drawing/2014/main" id="{055B8A96-1696-0ACC-AE74-FAB87FE6886D}"/>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12" name="Group 11">
              <a:extLst>
                <a:ext uri="{FF2B5EF4-FFF2-40B4-BE49-F238E27FC236}">
                  <a16:creationId xmlns:a16="http://schemas.microsoft.com/office/drawing/2014/main" id="{D2C7BE96-EC13-C951-3794-04496CC3CE38}"/>
                </a:ext>
              </a:extLst>
            </p:cNvPr>
            <p:cNvGrpSpPr/>
            <p:nvPr/>
          </p:nvGrpSpPr>
          <p:grpSpPr>
            <a:xfrm>
              <a:off x="55191" y="87780"/>
              <a:ext cx="3704104" cy="4984258"/>
              <a:chOff x="55191" y="87780"/>
              <a:chExt cx="3704104" cy="4984258"/>
            </a:xfrm>
          </p:grpSpPr>
          <p:grpSp>
            <p:nvGrpSpPr>
              <p:cNvPr id="13" name="Group 12">
                <a:extLst>
                  <a:ext uri="{FF2B5EF4-FFF2-40B4-BE49-F238E27FC236}">
                    <a16:creationId xmlns:a16="http://schemas.microsoft.com/office/drawing/2014/main" id="{219D67FA-E4EA-D915-A74B-41E70DB836DD}"/>
                  </a:ext>
                </a:extLst>
              </p:cNvPr>
              <p:cNvGrpSpPr/>
              <p:nvPr/>
            </p:nvGrpSpPr>
            <p:grpSpPr>
              <a:xfrm>
                <a:off x="140274" y="87780"/>
                <a:ext cx="1300527" cy="838195"/>
                <a:chOff x="140273" y="87780"/>
                <a:chExt cx="1418765" cy="914400"/>
              </a:xfrm>
            </p:grpSpPr>
            <p:grpSp>
              <p:nvGrpSpPr>
                <p:cNvPr id="15" name="Group 25">
                  <a:extLst>
                    <a:ext uri="{FF2B5EF4-FFF2-40B4-BE49-F238E27FC236}">
                      <a16:creationId xmlns:a16="http://schemas.microsoft.com/office/drawing/2014/main" id="{63421FE0-C526-92C1-3996-2D29F2EAEFA9}"/>
                    </a:ext>
                  </a:extLst>
                </p:cNvPr>
                <p:cNvGrpSpPr>
                  <a:grpSpLocks/>
                </p:cNvGrpSpPr>
                <p:nvPr/>
              </p:nvGrpSpPr>
              <p:grpSpPr bwMode="auto">
                <a:xfrm>
                  <a:off x="140273" y="87780"/>
                  <a:ext cx="1293813" cy="914400"/>
                  <a:chOff x="2065" y="1495"/>
                  <a:chExt cx="1498" cy="1496"/>
                </a:xfrm>
              </p:grpSpPr>
              <p:sp>
                <p:nvSpPr>
                  <p:cNvPr id="17" name="Oval 26">
                    <a:extLst>
                      <a:ext uri="{FF2B5EF4-FFF2-40B4-BE49-F238E27FC236}">
                        <a16:creationId xmlns:a16="http://schemas.microsoft.com/office/drawing/2014/main" id="{4FDFC3FE-C009-C41D-88E5-F3E3D4D6942A}"/>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18" name="Oval 27">
                    <a:extLst>
                      <a:ext uri="{FF2B5EF4-FFF2-40B4-BE49-F238E27FC236}">
                        <a16:creationId xmlns:a16="http://schemas.microsoft.com/office/drawing/2014/main" id="{1A03A15F-5EEE-D93D-4CD5-34293C960E86}"/>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9" name="Oval 28">
                    <a:extLst>
                      <a:ext uri="{FF2B5EF4-FFF2-40B4-BE49-F238E27FC236}">
                        <a16:creationId xmlns:a16="http://schemas.microsoft.com/office/drawing/2014/main" id="{B62FAAA6-BBDD-E1F1-BE44-A4D53F3D82F6}"/>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20" name="Oval 29">
                    <a:extLst>
                      <a:ext uri="{FF2B5EF4-FFF2-40B4-BE49-F238E27FC236}">
                        <a16:creationId xmlns:a16="http://schemas.microsoft.com/office/drawing/2014/main" id="{A6C7131A-83C8-1971-CD9B-BC660AC5B626}"/>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21" name="Oval 30">
                    <a:extLst>
                      <a:ext uri="{FF2B5EF4-FFF2-40B4-BE49-F238E27FC236}">
                        <a16:creationId xmlns:a16="http://schemas.microsoft.com/office/drawing/2014/main" id="{4F37F326-AF4D-5199-7510-D61363D6FB6B}"/>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2" name="Oval 31">
                    <a:extLst>
                      <a:ext uri="{FF2B5EF4-FFF2-40B4-BE49-F238E27FC236}">
                        <a16:creationId xmlns:a16="http://schemas.microsoft.com/office/drawing/2014/main" id="{442B76F8-51AD-7284-6031-C850550F9C5B}"/>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3" name="Oval 32">
                    <a:extLst>
                      <a:ext uri="{FF2B5EF4-FFF2-40B4-BE49-F238E27FC236}">
                        <a16:creationId xmlns:a16="http://schemas.microsoft.com/office/drawing/2014/main" id="{B2410ACB-C400-DD2D-559B-A8B2CF5A7EA8}"/>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4" name="Oval 33">
                    <a:extLst>
                      <a:ext uri="{FF2B5EF4-FFF2-40B4-BE49-F238E27FC236}">
                        <a16:creationId xmlns:a16="http://schemas.microsoft.com/office/drawing/2014/main" id="{6A6907A6-DA8F-9C5F-EB1F-E16EFB6D3145}"/>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5" name="Oval 34">
                    <a:extLst>
                      <a:ext uri="{FF2B5EF4-FFF2-40B4-BE49-F238E27FC236}">
                        <a16:creationId xmlns:a16="http://schemas.microsoft.com/office/drawing/2014/main" id="{40DFC8CF-11B6-E348-E6C5-6C5F92EBE9E7}"/>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6" name="TextBox 15">
                  <a:extLst>
                    <a:ext uri="{FF2B5EF4-FFF2-40B4-BE49-F238E27FC236}">
                      <a16:creationId xmlns:a16="http://schemas.microsoft.com/office/drawing/2014/main" id="{5382532D-93E8-774D-F538-1FB38712E5F6}"/>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sp>
            <p:nvSpPr>
              <p:cNvPr id="14" name="Text Box 76">
                <a:extLst>
                  <a:ext uri="{FF2B5EF4-FFF2-40B4-BE49-F238E27FC236}">
                    <a16:creationId xmlns:a16="http://schemas.microsoft.com/office/drawing/2014/main" id="{E30204C7-F83D-1136-134B-F4861D7F3155}"/>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grpSp>
    </p:spTree>
    <p:extLst>
      <p:ext uri="{BB962C8B-B14F-4D97-AF65-F5344CB8AC3E}">
        <p14:creationId xmlns:p14="http://schemas.microsoft.com/office/powerpoint/2010/main" val="588960605"/>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descr="n26 fb Tran Phu">
            <a:extLst>
              <a:ext uri="{FF2B5EF4-FFF2-40B4-BE49-F238E27FC236}">
                <a16:creationId xmlns:a16="http://schemas.microsoft.com/office/drawing/2014/main" id="{D749A64B-02D5-44D5-A95B-0CC7514C1C25}"/>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n26 fb Tran Phu">
            <a:extLst>
              <a:ext uri="{FF2B5EF4-FFF2-40B4-BE49-F238E27FC236}">
                <a16:creationId xmlns:a16="http://schemas.microsoft.com/office/drawing/2014/main" id="{055A7DFE-C1EE-E643-9C9D-E4CC9BA08A32}"/>
              </a:ext>
            </a:extLst>
          </p:cNvPr>
          <p:cNvSpPr>
            <a:spLocks noGrp="1"/>
          </p:cNvSpPr>
          <p:nvPr>
            <p:ph type="title"/>
          </p:nvPr>
        </p:nvSpPr>
        <p:spPr>
          <a:xfrm>
            <a:off x="4172955" y="982864"/>
            <a:ext cx="5219474" cy="642402"/>
          </a:xfrm>
          <a:noFill/>
        </p:spPr>
        <p:txBody>
          <a:bodyPr/>
          <a:lstStyle/>
          <a:p>
            <a:r>
              <a:rPr lang="en-US" sz="3200" b="1" dirty="0" err="1">
                <a:solidFill>
                  <a:schemeClr val="bg1"/>
                </a:solidFill>
                <a:effectLst/>
                <a:latin typeface="Bahnschrift SemiBold" panose="020B0502040204020203" pitchFamily="34" charset="0"/>
                <a:ea typeface="Cambria" panose="02040503050406030204" pitchFamily="18" charset="0"/>
              </a:rPr>
              <a:t>Đáp</a:t>
            </a:r>
            <a:r>
              <a:rPr lang="en-US" sz="3200" b="1" dirty="0">
                <a:solidFill>
                  <a:schemeClr val="bg1"/>
                </a:solidFill>
                <a:effectLst/>
                <a:latin typeface="Bahnschrift SemiBold" panose="020B0502040204020203" pitchFamily="34" charset="0"/>
                <a:ea typeface="Cambria" panose="02040503050406030204" pitchFamily="18" charset="0"/>
              </a:rPr>
              <a:t> </a:t>
            </a:r>
            <a:r>
              <a:rPr lang="en-US" sz="3200" b="1" dirty="0" err="1">
                <a:solidFill>
                  <a:schemeClr val="bg1"/>
                </a:solidFill>
                <a:effectLst/>
                <a:latin typeface="Bahnschrift SemiBold" panose="020B0502040204020203" pitchFamily="34" charset="0"/>
                <a:ea typeface="Cambria" panose="02040503050406030204" pitchFamily="18" charset="0"/>
              </a:rPr>
              <a:t>án</a:t>
            </a:r>
            <a:endParaRPr lang="en-US" sz="3200" dirty="0">
              <a:solidFill>
                <a:schemeClr val="bg1"/>
              </a:solidFill>
              <a:latin typeface="Bahnschrift SemiBold" panose="020B0502040204020203" pitchFamily="34" charset="0"/>
              <a:ea typeface="Cambria" panose="02040503050406030204" pitchFamily="18" charset="0"/>
            </a:endParaRPr>
          </a:p>
        </p:txBody>
      </p:sp>
      <p:sp>
        <p:nvSpPr>
          <p:cNvPr id="3" name="Text Placeholder 2" descr="n26 fb Tran Phu">
            <a:extLst>
              <a:ext uri="{FF2B5EF4-FFF2-40B4-BE49-F238E27FC236}">
                <a16:creationId xmlns:a16="http://schemas.microsoft.com/office/drawing/2014/main" id="{1DBF8C0E-5F92-A7AD-7F86-CEADF9FBE624}"/>
              </a:ext>
            </a:extLst>
          </p:cNvPr>
          <p:cNvSpPr>
            <a:spLocks noGrp="1"/>
          </p:cNvSpPr>
          <p:nvPr>
            <p:ph type="body" idx="1"/>
          </p:nvPr>
        </p:nvSpPr>
        <p:spPr>
          <a:xfrm>
            <a:off x="4444679" y="2176040"/>
            <a:ext cx="3076637" cy="2144828"/>
          </a:xfrm>
        </p:spPr>
        <p:txBody>
          <a:bodyPr/>
          <a:lstStyle/>
          <a:p>
            <a:pPr marL="0" marR="0" indent="0" algn="just">
              <a:lnSpc>
                <a:spcPct val="115000"/>
              </a:lnSpc>
              <a:spcBef>
                <a:spcPts val="0"/>
              </a:spcBef>
              <a:spcAft>
                <a:spcPts val="0"/>
              </a:spcAft>
              <a:buNone/>
            </a:pPr>
            <a:r>
              <a:rPr lang="en-US" sz="2000" dirty="0">
                <a:solidFill>
                  <a:schemeClr val="tx1"/>
                </a:solidFill>
                <a:effectLst/>
                <a:latin typeface="+mj-lt"/>
                <a:ea typeface="Cambria" panose="02040503050406030204" pitchFamily="18" charset="0"/>
              </a:rPr>
              <a:t>- Ở </a:t>
            </a:r>
            <a:r>
              <a:rPr lang="en-US" sz="2000" dirty="0" err="1">
                <a:solidFill>
                  <a:schemeClr val="tx1"/>
                </a:solidFill>
                <a:effectLst/>
                <a:latin typeface="+mj-lt"/>
                <a:ea typeface="Cambria" panose="02040503050406030204" pitchFamily="18" charset="0"/>
              </a:rPr>
              <a:t>thể</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khí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ở </a:t>
            </a:r>
            <a:r>
              <a:rPr lang="en-US" sz="2000" dirty="0" err="1">
                <a:solidFill>
                  <a:schemeClr val="tx1"/>
                </a:solidFill>
                <a:effectLst/>
                <a:latin typeface="+mj-lt"/>
                <a:ea typeface="Cambria" panose="02040503050406030204" pitchFamily="18" charset="0"/>
              </a:rPr>
              <a:t>xa</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nhau</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Lực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tương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giữa</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rất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yếu</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nên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chuyển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hoàn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toàn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hỗn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loạn</a:t>
            </a:r>
            <a:r>
              <a:rPr lang="en-US" sz="2000" dirty="0">
                <a:solidFill>
                  <a:schemeClr val="tx1"/>
                </a:solidFill>
                <a:effectLst/>
                <a:latin typeface="+mj-lt"/>
                <a:ea typeface="Cambria" panose="02040503050406030204" pitchFamily="18" charset="0"/>
              </a:rPr>
              <a:t>.</a:t>
            </a:r>
          </a:p>
        </p:txBody>
      </p:sp>
      <p:pic>
        <p:nvPicPr>
          <p:cNvPr id="3076" name="Picture 4" descr="n26 fb Tran Phu">
            <a:extLst>
              <a:ext uri="{FF2B5EF4-FFF2-40B4-BE49-F238E27FC236}">
                <a16:creationId xmlns:a16="http://schemas.microsoft.com/office/drawing/2014/main" id="{AB6CFD12-D2D5-BB87-FC1D-09D6BC97A5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793" t="3565" r="2741" b="4417"/>
          <a:stretch/>
        </p:blipFill>
        <p:spPr bwMode="auto">
          <a:xfrm>
            <a:off x="7838862" y="2107970"/>
            <a:ext cx="958679" cy="2144828"/>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85792B25-DC80-7C8D-851D-ABC2E1C69DA0}"/>
              </a:ext>
            </a:extLst>
          </p:cNvPr>
          <p:cNvGrpSpPr/>
          <p:nvPr/>
        </p:nvGrpSpPr>
        <p:grpSpPr>
          <a:xfrm>
            <a:off x="55191" y="1203"/>
            <a:ext cx="9088809" cy="5070835"/>
            <a:chOff x="55191" y="1203"/>
            <a:chExt cx="9088809" cy="5070835"/>
          </a:xfrm>
        </p:grpSpPr>
        <p:sp>
          <p:nvSpPr>
            <p:cNvPr id="6" name="TextBox 5">
              <a:extLst>
                <a:ext uri="{FF2B5EF4-FFF2-40B4-BE49-F238E27FC236}">
                  <a16:creationId xmlns:a16="http://schemas.microsoft.com/office/drawing/2014/main" id="{A6F1F187-83B6-B8AA-E8F6-5BA949EBB968}"/>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7" name="Group 6">
              <a:extLst>
                <a:ext uri="{FF2B5EF4-FFF2-40B4-BE49-F238E27FC236}">
                  <a16:creationId xmlns:a16="http://schemas.microsoft.com/office/drawing/2014/main" id="{F6D6A2D2-D37E-F410-EEAA-30A99AEF57E8}"/>
                </a:ext>
              </a:extLst>
            </p:cNvPr>
            <p:cNvGrpSpPr/>
            <p:nvPr/>
          </p:nvGrpSpPr>
          <p:grpSpPr>
            <a:xfrm>
              <a:off x="55191" y="87780"/>
              <a:ext cx="3704104" cy="4984258"/>
              <a:chOff x="55191" y="87780"/>
              <a:chExt cx="3704104" cy="4984258"/>
            </a:xfrm>
          </p:grpSpPr>
          <p:grpSp>
            <p:nvGrpSpPr>
              <p:cNvPr id="8" name="Group 7">
                <a:extLst>
                  <a:ext uri="{FF2B5EF4-FFF2-40B4-BE49-F238E27FC236}">
                    <a16:creationId xmlns:a16="http://schemas.microsoft.com/office/drawing/2014/main" id="{EAA2DC5C-1DCB-C7EF-BB84-3E40B3CB9C74}"/>
                  </a:ext>
                </a:extLst>
              </p:cNvPr>
              <p:cNvGrpSpPr/>
              <p:nvPr/>
            </p:nvGrpSpPr>
            <p:grpSpPr>
              <a:xfrm>
                <a:off x="140274" y="87780"/>
                <a:ext cx="1300527" cy="838195"/>
                <a:chOff x="140273" y="87780"/>
                <a:chExt cx="1418765" cy="914400"/>
              </a:xfrm>
            </p:grpSpPr>
            <p:grpSp>
              <p:nvGrpSpPr>
                <p:cNvPr id="10" name="Group 25">
                  <a:extLst>
                    <a:ext uri="{FF2B5EF4-FFF2-40B4-BE49-F238E27FC236}">
                      <a16:creationId xmlns:a16="http://schemas.microsoft.com/office/drawing/2014/main" id="{6EFB647E-307D-EC0C-09FF-73382AB5F48C}"/>
                    </a:ext>
                  </a:extLst>
                </p:cNvPr>
                <p:cNvGrpSpPr>
                  <a:grpSpLocks/>
                </p:cNvGrpSpPr>
                <p:nvPr/>
              </p:nvGrpSpPr>
              <p:grpSpPr bwMode="auto">
                <a:xfrm>
                  <a:off x="140273" y="87780"/>
                  <a:ext cx="1293813" cy="914400"/>
                  <a:chOff x="2065" y="1495"/>
                  <a:chExt cx="1498" cy="1496"/>
                </a:xfrm>
              </p:grpSpPr>
              <p:sp>
                <p:nvSpPr>
                  <p:cNvPr id="12" name="Oval 26">
                    <a:extLst>
                      <a:ext uri="{FF2B5EF4-FFF2-40B4-BE49-F238E27FC236}">
                        <a16:creationId xmlns:a16="http://schemas.microsoft.com/office/drawing/2014/main" id="{8DC8D613-77B1-A715-E20A-73CCDA316197}"/>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13" name="Oval 27">
                    <a:extLst>
                      <a:ext uri="{FF2B5EF4-FFF2-40B4-BE49-F238E27FC236}">
                        <a16:creationId xmlns:a16="http://schemas.microsoft.com/office/drawing/2014/main" id="{3BDA8D84-00D7-3FD9-A35D-3752E2FC49B9}"/>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4" name="Oval 28">
                    <a:extLst>
                      <a:ext uri="{FF2B5EF4-FFF2-40B4-BE49-F238E27FC236}">
                        <a16:creationId xmlns:a16="http://schemas.microsoft.com/office/drawing/2014/main" id="{B10D22C6-6F0E-F989-B83E-AA285751DB7F}"/>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15" name="Oval 29">
                    <a:extLst>
                      <a:ext uri="{FF2B5EF4-FFF2-40B4-BE49-F238E27FC236}">
                        <a16:creationId xmlns:a16="http://schemas.microsoft.com/office/drawing/2014/main" id="{381CD28E-F8A6-7BD2-74E9-25A431581D27}"/>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16" name="Oval 30">
                    <a:extLst>
                      <a:ext uri="{FF2B5EF4-FFF2-40B4-BE49-F238E27FC236}">
                        <a16:creationId xmlns:a16="http://schemas.microsoft.com/office/drawing/2014/main" id="{2BB2C303-ECAF-F0D6-BDA4-0C349E25F4C9}"/>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7" name="Oval 31">
                    <a:extLst>
                      <a:ext uri="{FF2B5EF4-FFF2-40B4-BE49-F238E27FC236}">
                        <a16:creationId xmlns:a16="http://schemas.microsoft.com/office/drawing/2014/main" id="{AF22AE52-BD49-44DE-C46B-9D6212619445}"/>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8" name="Oval 32">
                    <a:extLst>
                      <a:ext uri="{FF2B5EF4-FFF2-40B4-BE49-F238E27FC236}">
                        <a16:creationId xmlns:a16="http://schemas.microsoft.com/office/drawing/2014/main" id="{6808DDDE-B2A8-9FFA-38B2-295CB7AAF422}"/>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9" name="Oval 33">
                    <a:extLst>
                      <a:ext uri="{FF2B5EF4-FFF2-40B4-BE49-F238E27FC236}">
                        <a16:creationId xmlns:a16="http://schemas.microsoft.com/office/drawing/2014/main" id="{26924B3B-F03B-7FD9-6FAC-AE7CCD394BDF}"/>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0" name="Oval 34">
                    <a:extLst>
                      <a:ext uri="{FF2B5EF4-FFF2-40B4-BE49-F238E27FC236}">
                        <a16:creationId xmlns:a16="http://schemas.microsoft.com/office/drawing/2014/main" id="{27DEC862-381D-9EFA-BF00-E7A9DC53A951}"/>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11" name="TextBox 10">
                  <a:extLst>
                    <a:ext uri="{FF2B5EF4-FFF2-40B4-BE49-F238E27FC236}">
                      <a16:creationId xmlns:a16="http://schemas.microsoft.com/office/drawing/2014/main" id="{3348B081-89AF-3E0E-C425-448DF8811E37}"/>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sp>
            <p:nvSpPr>
              <p:cNvPr id="9" name="Text Box 76">
                <a:extLst>
                  <a:ext uri="{FF2B5EF4-FFF2-40B4-BE49-F238E27FC236}">
                    <a16:creationId xmlns:a16="http://schemas.microsoft.com/office/drawing/2014/main" id="{8CD66F60-9EC1-702B-4012-80A27E522574}"/>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grpSp>
    </p:spTree>
    <p:extLst>
      <p:ext uri="{BB962C8B-B14F-4D97-AF65-F5344CB8AC3E}">
        <p14:creationId xmlns:p14="http://schemas.microsoft.com/office/powerpoint/2010/main" val="421488317"/>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1DBF8C0E-5F92-A7AD-7F86-CEADF9FBE624}"/>
              </a:ext>
            </a:extLst>
          </p:cNvPr>
          <p:cNvSpPr>
            <a:spLocks noGrp="1"/>
          </p:cNvSpPr>
          <p:nvPr>
            <p:ph type="body" idx="1"/>
          </p:nvPr>
        </p:nvSpPr>
        <p:spPr>
          <a:xfrm>
            <a:off x="3777769" y="1680835"/>
            <a:ext cx="3344842" cy="3169595"/>
          </a:xfrm>
        </p:spPr>
        <p:txBody>
          <a:bodyPr/>
          <a:lstStyle/>
          <a:p>
            <a:pPr marL="0" marR="0" indent="0" algn="just">
              <a:lnSpc>
                <a:spcPct val="115000"/>
              </a:lnSpc>
              <a:spcBef>
                <a:spcPts val="0"/>
              </a:spcBef>
              <a:spcAft>
                <a:spcPts val="0"/>
              </a:spcAft>
              <a:buNone/>
            </a:pPr>
            <a:r>
              <a:rPr lang="en-US" sz="2000" dirty="0">
                <a:solidFill>
                  <a:schemeClr val="tx1"/>
                </a:solidFill>
                <a:effectLst/>
                <a:latin typeface="+mj-lt"/>
                <a:ea typeface="Cambria" panose="02040503050406030204" pitchFamily="18" charset="0"/>
              </a:rPr>
              <a:t>- Ở </a:t>
            </a:r>
            <a:r>
              <a:rPr lang="en-US" sz="2000" dirty="0" err="1">
                <a:solidFill>
                  <a:schemeClr val="tx1"/>
                </a:solidFill>
                <a:effectLst/>
                <a:latin typeface="+mj-lt"/>
                <a:ea typeface="Cambria" panose="02040503050406030204" pitchFamily="18" charset="0"/>
              </a:rPr>
              <a:t>thể</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rắn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ở </a:t>
            </a:r>
            <a:r>
              <a:rPr lang="en-US" sz="2000" dirty="0" err="1">
                <a:solidFill>
                  <a:schemeClr val="tx1"/>
                </a:solidFill>
                <a:effectLst/>
                <a:latin typeface="+mj-lt"/>
                <a:ea typeface="Cambria" panose="02040503050406030204" pitchFamily="18" charset="0"/>
              </a:rPr>
              <a:t>gần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nhau</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Lực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tương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giữa</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chất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rắn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rất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mạnh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nên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giữ</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được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này</a:t>
            </a:r>
            <a:r>
              <a:rPr lang="en-US" sz="2000" dirty="0">
                <a:solidFill>
                  <a:schemeClr val="tx1"/>
                </a:solidFill>
                <a:effectLst/>
                <a:latin typeface="+mj-lt"/>
                <a:ea typeface="Cambria" panose="02040503050406030204" pitchFamily="18" charset="0"/>
              </a:rPr>
              <a:t> ở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vị</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trí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xác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định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và</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làm</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cho</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chúng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chỉ</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có</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thể</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dao</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xung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quanh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vị</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trí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bằng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xác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định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này</a:t>
            </a:r>
            <a:r>
              <a:rPr lang="en-US" sz="2000" dirty="0">
                <a:solidFill>
                  <a:schemeClr val="tx1"/>
                </a:solidFill>
                <a:effectLst/>
                <a:latin typeface="+mj-lt"/>
                <a:ea typeface="Cambria" panose="02040503050406030204" pitchFamily="18" charset="0"/>
              </a:rPr>
              <a:t>.</a:t>
            </a:r>
          </a:p>
        </p:txBody>
      </p:sp>
      <p:pic>
        <p:nvPicPr>
          <p:cNvPr id="3076" name="Picture 4" descr="n26 fb Tran Phu">
            <a:extLst>
              <a:ext uri="{FF2B5EF4-FFF2-40B4-BE49-F238E27FC236}">
                <a16:creationId xmlns:a16="http://schemas.microsoft.com/office/drawing/2014/main" id="{AB6CFD12-D2D5-BB87-FC1D-09D6BC97A5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039" r="71017"/>
          <a:stretch/>
        </p:blipFill>
        <p:spPr bwMode="auto">
          <a:xfrm>
            <a:off x="7258912" y="2037144"/>
            <a:ext cx="1419263" cy="270557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descr="n26 fb Tran Phu">
            <a:extLst>
              <a:ext uri="{FF2B5EF4-FFF2-40B4-BE49-F238E27FC236}">
                <a16:creationId xmlns:a16="http://schemas.microsoft.com/office/drawing/2014/main" id="{114DD3F9-CCBF-4751-D42C-F2E4F4DFA191}"/>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descr="n26 fb Tran Phu">
            <a:extLst>
              <a:ext uri="{FF2B5EF4-FFF2-40B4-BE49-F238E27FC236}">
                <a16:creationId xmlns:a16="http://schemas.microsoft.com/office/drawing/2014/main" id="{7CFF18E6-3CC9-AB41-41A5-92769CA41B15}"/>
              </a:ext>
            </a:extLst>
          </p:cNvPr>
          <p:cNvSpPr txBox="1">
            <a:spLocks/>
          </p:cNvSpPr>
          <p:nvPr/>
        </p:nvSpPr>
        <p:spPr>
          <a:xfrm>
            <a:off x="4172955" y="1018327"/>
            <a:ext cx="5219474" cy="64240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a:solidFill>
                  <a:schemeClr val="bg1"/>
                </a:solidFill>
                <a:latin typeface="Bahnschrift SemiBold" panose="020B0502040204020203" pitchFamily="34" charset="0"/>
                <a:ea typeface="Cambria" panose="02040503050406030204" pitchFamily="18" charset="0"/>
              </a:rPr>
              <a:t>Đáp án</a:t>
            </a:r>
            <a:endParaRPr lang="en-US" sz="3200" dirty="0">
              <a:solidFill>
                <a:schemeClr val="bg1"/>
              </a:solidFill>
              <a:latin typeface="Bahnschrift SemiBold" panose="020B0502040204020203" pitchFamily="34" charset="0"/>
              <a:ea typeface="Cambria" panose="02040503050406030204" pitchFamily="18" charset="0"/>
            </a:endParaRPr>
          </a:p>
        </p:txBody>
      </p:sp>
      <p:grpSp>
        <p:nvGrpSpPr>
          <p:cNvPr id="18" name="Group 17">
            <a:extLst>
              <a:ext uri="{FF2B5EF4-FFF2-40B4-BE49-F238E27FC236}">
                <a16:creationId xmlns:a16="http://schemas.microsoft.com/office/drawing/2014/main" id="{2B23EFCF-3389-844A-9680-0C15A1C6DB6F}"/>
              </a:ext>
            </a:extLst>
          </p:cNvPr>
          <p:cNvGrpSpPr/>
          <p:nvPr/>
        </p:nvGrpSpPr>
        <p:grpSpPr>
          <a:xfrm>
            <a:off x="55191" y="1203"/>
            <a:ext cx="9088809" cy="5070835"/>
            <a:chOff x="55191" y="1203"/>
            <a:chExt cx="9088809" cy="5070835"/>
          </a:xfrm>
        </p:grpSpPr>
        <p:sp>
          <p:nvSpPr>
            <p:cNvPr id="19" name="TextBox 18">
              <a:extLst>
                <a:ext uri="{FF2B5EF4-FFF2-40B4-BE49-F238E27FC236}">
                  <a16:creationId xmlns:a16="http://schemas.microsoft.com/office/drawing/2014/main" id="{B75C86A9-B983-3512-5054-98C05DBB85FC}"/>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grpSp>
          <p:nvGrpSpPr>
            <p:cNvPr id="20" name="Group 19">
              <a:extLst>
                <a:ext uri="{FF2B5EF4-FFF2-40B4-BE49-F238E27FC236}">
                  <a16:creationId xmlns:a16="http://schemas.microsoft.com/office/drawing/2014/main" id="{5964C045-5EB2-CCBF-8882-37DC5DEA157F}"/>
                </a:ext>
              </a:extLst>
            </p:cNvPr>
            <p:cNvGrpSpPr/>
            <p:nvPr/>
          </p:nvGrpSpPr>
          <p:grpSpPr>
            <a:xfrm>
              <a:off x="55191" y="87780"/>
              <a:ext cx="3704104" cy="4984258"/>
              <a:chOff x="55191" y="87780"/>
              <a:chExt cx="3704104" cy="4984258"/>
            </a:xfrm>
          </p:grpSpPr>
          <p:grpSp>
            <p:nvGrpSpPr>
              <p:cNvPr id="21" name="Group 20">
                <a:extLst>
                  <a:ext uri="{FF2B5EF4-FFF2-40B4-BE49-F238E27FC236}">
                    <a16:creationId xmlns:a16="http://schemas.microsoft.com/office/drawing/2014/main" id="{42D584DF-477E-C429-8A7B-E45A206AF6DA}"/>
                  </a:ext>
                </a:extLst>
              </p:cNvPr>
              <p:cNvGrpSpPr/>
              <p:nvPr/>
            </p:nvGrpSpPr>
            <p:grpSpPr>
              <a:xfrm>
                <a:off x="140274" y="87780"/>
                <a:ext cx="1300527" cy="838195"/>
                <a:chOff x="140273" y="87780"/>
                <a:chExt cx="1418765" cy="914400"/>
              </a:xfrm>
            </p:grpSpPr>
            <p:grpSp>
              <p:nvGrpSpPr>
                <p:cNvPr id="23" name="Group 25">
                  <a:extLst>
                    <a:ext uri="{FF2B5EF4-FFF2-40B4-BE49-F238E27FC236}">
                      <a16:creationId xmlns:a16="http://schemas.microsoft.com/office/drawing/2014/main" id="{7235483B-08D4-F842-F322-F86044B03462}"/>
                    </a:ext>
                  </a:extLst>
                </p:cNvPr>
                <p:cNvGrpSpPr>
                  <a:grpSpLocks/>
                </p:cNvGrpSpPr>
                <p:nvPr/>
              </p:nvGrpSpPr>
              <p:grpSpPr bwMode="auto">
                <a:xfrm>
                  <a:off x="140273" y="87780"/>
                  <a:ext cx="1293813" cy="914400"/>
                  <a:chOff x="2065" y="1495"/>
                  <a:chExt cx="1498" cy="1496"/>
                </a:xfrm>
              </p:grpSpPr>
              <p:sp>
                <p:nvSpPr>
                  <p:cNvPr id="25" name="Oval 26">
                    <a:extLst>
                      <a:ext uri="{FF2B5EF4-FFF2-40B4-BE49-F238E27FC236}">
                        <a16:creationId xmlns:a16="http://schemas.microsoft.com/office/drawing/2014/main" id="{B181168D-6F19-8AF8-2B0D-AE05826A38D3}"/>
                      </a:ext>
                    </a:extLst>
                  </p:cNvPr>
                  <p:cNvSpPr>
                    <a:spLocks noChangeArrowheads="1"/>
                  </p:cNvSpPr>
                  <p:nvPr/>
                </p:nvSpPr>
                <p:spPr bwMode="gray">
                  <a:xfrm>
                    <a:off x="2065" y="1495"/>
                    <a:ext cx="1496" cy="1496"/>
                  </a:xfrm>
                  <a:prstGeom prst="ellipse">
                    <a:avLst/>
                  </a:prstGeom>
                  <a:gradFill rotWithShape="1">
                    <a:gsLst>
                      <a:gs pos="0">
                        <a:srgbClr val="FFFFFF"/>
                      </a:gs>
                      <a:gs pos="50000">
                        <a:srgbClr val="FCDF06"/>
                      </a:gs>
                      <a:gs pos="100000">
                        <a:srgbClr val="FFFFFF"/>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spAutoFit/>
                  </a:bodyPr>
                  <a:lstStyle/>
                  <a:p>
                    <a:endParaRPr lang="en-US"/>
                  </a:p>
                </p:txBody>
              </p:sp>
              <p:sp>
                <p:nvSpPr>
                  <p:cNvPr id="26" name="Oval 27">
                    <a:extLst>
                      <a:ext uri="{FF2B5EF4-FFF2-40B4-BE49-F238E27FC236}">
                        <a16:creationId xmlns:a16="http://schemas.microsoft.com/office/drawing/2014/main" id="{37CF9418-F50D-AE5C-EBB0-E8291BB5FD20}"/>
                      </a:ext>
                    </a:extLst>
                  </p:cNvPr>
                  <p:cNvSpPr>
                    <a:spLocks noChangeArrowheads="1"/>
                  </p:cNvSpPr>
                  <p:nvPr/>
                </p:nvSpPr>
                <p:spPr bwMode="gray">
                  <a:xfrm>
                    <a:off x="2067" y="1495"/>
                    <a:ext cx="1496" cy="1496"/>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7" name="Oval 28">
                    <a:extLst>
                      <a:ext uri="{FF2B5EF4-FFF2-40B4-BE49-F238E27FC236}">
                        <a16:creationId xmlns:a16="http://schemas.microsoft.com/office/drawing/2014/main" id="{3C46A87E-CB05-660A-313B-A5844319FDEB}"/>
                      </a:ext>
                    </a:extLst>
                  </p:cNvPr>
                  <p:cNvSpPr>
                    <a:spLocks noChangeArrowheads="1"/>
                  </p:cNvSpPr>
                  <p:nvPr/>
                </p:nvSpPr>
                <p:spPr bwMode="gray">
                  <a:xfrm>
                    <a:off x="2163" y="1818"/>
                    <a:ext cx="1300" cy="850"/>
                  </a:xfrm>
                  <a:prstGeom prst="ellipse">
                    <a:avLst/>
                  </a:prstGeom>
                  <a:gradFill rotWithShape="1">
                    <a:gsLst>
                      <a:gs pos="0">
                        <a:srgbClr val="887903"/>
                      </a:gs>
                      <a:gs pos="50000">
                        <a:srgbClr val="FCDF06"/>
                      </a:gs>
                      <a:gs pos="100000">
                        <a:srgbClr val="887903"/>
                      </a:gs>
                    </a:gsLst>
                    <a:lin ang="189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0000"/>
                      </a:solidFill>
                    </a:endParaRPr>
                  </a:p>
                </p:txBody>
              </p:sp>
              <p:sp>
                <p:nvSpPr>
                  <p:cNvPr id="28" name="Oval 29">
                    <a:extLst>
                      <a:ext uri="{FF2B5EF4-FFF2-40B4-BE49-F238E27FC236}">
                        <a16:creationId xmlns:a16="http://schemas.microsoft.com/office/drawing/2014/main" id="{8DAAE463-D95F-1968-6827-9BE88FB80646}"/>
                      </a:ext>
                    </a:extLst>
                  </p:cNvPr>
                  <p:cNvSpPr>
                    <a:spLocks noChangeArrowheads="1"/>
                  </p:cNvSpPr>
                  <p:nvPr/>
                </p:nvSpPr>
                <p:spPr bwMode="gray">
                  <a:xfrm>
                    <a:off x="2160" y="1807"/>
                    <a:ext cx="1300" cy="850"/>
                  </a:xfrm>
                  <a:prstGeom prst="ellipse">
                    <a:avLst/>
                  </a:prstGeom>
                  <a:gradFill rotWithShape="1">
                    <a:gsLst>
                      <a:gs pos="0">
                        <a:srgbClr val="A08E04"/>
                      </a:gs>
                      <a:gs pos="100000">
                        <a:srgbClr val="FCDF06">
                          <a:alpha val="0"/>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solidFill>
                        <a:srgbClr val="FFFF00"/>
                      </a:solidFill>
                    </a:endParaRPr>
                  </a:p>
                </p:txBody>
              </p:sp>
              <p:sp>
                <p:nvSpPr>
                  <p:cNvPr id="29" name="Oval 30">
                    <a:extLst>
                      <a:ext uri="{FF2B5EF4-FFF2-40B4-BE49-F238E27FC236}">
                        <a16:creationId xmlns:a16="http://schemas.microsoft.com/office/drawing/2014/main" id="{ECC22808-017E-3A05-A349-10389EA31DE2}"/>
                      </a:ext>
                    </a:extLst>
                  </p:cNvPr>
                  <p:cNvSpPr>
                    <a:spLocks noChangeArrowheads="1"/>
                  </p:cNvSpPr>
                  <p:nvPr/>
                </p:nvSpPr>
                <p:spPr bwMode="gray">
                  <a:xfrm>
                    <a:off x="2228" y="1659"/>
                    <a:ext cx="1170" cy="1172"/>
                  </a:xfrm>
                  <a:prstGeom prst="ellipse">
                    <a:avLst/>
                  </a:prstGeom>
                  <a:solidFill>
                    <a:srgbClr val="333333"/>
                  </a:soli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30" name="Oval 31">
                    <a:extLst>
                      <a:ext uri="{FF2B5EF4-FFF2-40B4-BE49-F238E27FC236}">
                        <a16:creationId xmlns:a16="http://schemas.microsoft.com/office/drawing/2014/main" id="{38E2E010-62D4-E5A0-6075-AC8EB3540C92}"/>
                      </a:ext>
                    </a:extLst>
                  </p:cNvPr>
                  <p:cNvSpPr>
                    <a:spLocks noChangeArrowheads="1"/>
                  </p:cNvSpPr>
                  <p:nvPr/>
                </p:nvSpPr>
                <p:spPr bwMode="gray">
                  <a:xfrm>
                    <a:off x="2246" y="1678"/>
                    <a:ext cx="1134" cy="1134"/>
                  </a:xfrm>
                  <a:prstGeom prst="ellipse">
                    <a:avLst/>
                  </a:prstGeom>
                  <a:gradFill rotWithShape="1">
                    <a:gsLst>
                      <a:gs pos="0">
                        <a:srgbClr val="595959"/>
                      </a:gs>
                      <a:gs pos="100000">
                        <a:srgbClr val="C0C0C0"/>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1" name="Oval 32">
                    <a:extLst>
                      <a:ext uri="{FF2B5EF4-FFF2-40B4-BE49-F238E27FC236}">
                        <a16:creationId xmlns:a16="http://schemas.microsoft.com/office/drawing/2014/main" id="{0BB09712-A6F3-BDB9-6692-78FEA512A0BF}"/>
                      </a:ext>
                    </a:extLst>
                  </p:cNvPr>
                  <p:cNvSpPr>
                    <a:spLocks noChangeArrowheads="1"/>
                  </p:cNvSpPr>
                  <p:nvPr/>
                </p:nvSpPr>
                <p:spPr bwMode="gray">
                  <a:xfrm>
                    <a:off x="2261" y="1685"/>
                    <a:ext cx="1105" cy="1105"/>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072" name="Oval 33">
                    <a:extLst>
                      <a:ext uri="{FF2B5EF4-FFF2-40B4-BE49-F238E27FC236}">
                        <a16:creationId xmlns:a16="http://schemas.microsoft.com/office/drawing/2014/main" id="{DB20B630-7DBB-01C4-CFA5-A3E35CA60FC9}"/>
                      </a:ext>
                    </a:extLst>
                  </p:cNvPr>
                  <p:cNvSpPr>
                    <a:spLocks noChangeArrowheads="1"/>
                  </p:cNvSpPr>
                  <p:nvPr/>
                </p:nvSpPr>
                <p:spPr bwMode="gray">
                  <a:xfrm>
                    <a:off x="2273" y="1696"/>
                    <a:ext cx="1052" cy="1032"/>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3073" name="Oval 34">
                    <a:extLst>
                      <a:ext uri="{FF2B5EF4-FFF2-40B4-BE49-F238E27FC236}">
                        <a16:creationId xmlns:a16="http://schemas.microsoft.com/office/drawing/2014/main" id="{65169374-3F1E-C263-736E-5680EB104F8E}"/>
                      </a:ext>
                    </a:extLst>
                  </p:cNvPr>
                  <p:cNvSpPr>
                    <a:spLocks noChangeArrowheads="1"/>
                  </p:cNvSpPr>
                  <p:nvPr/>
                </p:nvSpPr>
                <p:spPr bwMode="gray">
                  <a:xfrm>
                    <a:off x="2334" y="1725"/>
                    <a:ext cx="936" cy="838"/>
                  </a:xfrm>
                  <a:prstGeom prst="ellipse">
                    <a:avLst/>
                  </a:prstGeom>
                  <a:gradFill rotWithShape="1">
                    <a:gsLst>
                      <a:gs pos="0">
                        <a:srgbClr val="FFFFFF"/>
                      </a:gs>
                      <a:gs pos="100000">
                        <a:srgbClr val="C0C0C0">
                          <a:alpha val="37999"/>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solidFill>
                        <a:srgbClr val="FF0000"/>
                      </a:solidFill>
                    </a:endParaRPr>
                  </a:p>
                </p:txBody>
              </p:sp>
            </p:grpSp>
            <p:sp>
              <p:nvSpPr>
                <p:cNvPr id="24" name="TextBox 23">
                  <a:extLst>
                    <a:ext uri="{FF2B5EF4-FFF2-40B4-BE49-F238E27FC236}">
                      <a16:creationId xmlns:a16="http://schemas.microsoft.com/office/drawing/2014/main" id="{8DE0A402-D86E-7E6F-E1C9-5660B224AB05}"/>
                    </a:ext>
                  </a:extLst>
                </p:cNvPr>
                <p:cNvSpPr txBox="1"/>
                <p:nvPr/>
              </p:nvSpPr>
              <p:spPr>
                <a:xfrm>
                  <a:off x="330615" y="322919"/>
                  <a:ext cx="1228423" cy="470061"/>
                </a:xfrm>
                <a:prstGeom prst="rect">
                  <a:avLst/>
                </a:prstGeom>
                <a:noFill/>
              </p:spPr>
              <p:txBody>
                <a:bodyPr wrap="square" rtlCol="0">
                  <a:spAutoFit/>
                </a:bodyPr>
                <a:lstStyle/>
                <a:p>
                  <a:r>
                    <a:rPr lang="en-US" sz="2200" b="1" dirty="0">
                      <a:solidFill>
                        <a:srgbClr val="FF0000"/>
                      </a:solidFill>
                    </a:rPr>
                    <a:t>BÀI 1</a:t>
                  </a:r>
                </a:p>
              </p:txBody>
            </p:sp>
          </p:grpSp>
          <p:sp>
            <p:nvSpPr>
              <p:cNvPr id="22" name="Text Box 76">
                <a:extLst>
                  <a:ext uri="{FF2B5EF4-FFF2-40B4-BE49-F238E27FC236}">
                    <a16:creationId xmlns:a16="http://schemas.microsoft.com/office/drawing/2014/main" id="{E388437B-C2C6-A61F-26D9-D0AE8473920E}"/>
                  </a:ext>
                </a:extLst>
              </p:cNvPr>
              <p:cNvSpPr txBox="1">
                <a:spLocks noChangeArrowheads="1"/>
              </p:cNvSpPr>
              <p:nvPr/>
            </p:nvSpPr>
            <p:spPr bwMode="auto">
              <a:xfrm>
                <a:off x="55191" y="833890"/>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grpSp>
    </p:spTree>
    <p:extLst>
      <p:ext uri="{BB962C8B-B14F-4D97-AF65-F5344CB8AC3E}">
        <p14:creationId xmlns:p14="http://schemas.microsoft.com/office/powerpoint/2010/main" val="1640345621"/>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1DBF8C0E-5F92-A7AD-7F86-CEADF9FBE624}"/>
              </a:ext>
            </a:extLst>
          </p:cNvPr>
          <p:cNvSpPr>
            <a:spLocks noGrp="1"/>
          </p:cNvSpPr>
          <p:nvPr>
            <p:ph type="body" idx="1"/>
          </p:nvPr>
        </p:nvSpPr>
        <p:spPr>
          <a:xfrm>
            <a:off x="4288876" y="1660729"/>
            <a:ext cx="3311297" cy="3239123"/>
          </a:xfrm>
        </p:spPr>
        <p:txBody>
          <a:bodyPr/>
          <a:lstStyle/>
          <a:p>
            <a:pPr marL="0" indent="0" algn="just">
              <a:lnSpc>
                <a:spcPct val="115000"/>
              </a:lnSpc>
              <a:buNone/>
            </a:pPr>
            <a:r>
              <a:rPr lang="vi-VN" sz="2000" dirty="0">
                <a:solidFill>
                  <a:schemeClr val="tx1"/>
                </a:solidFill>
                <a:latin typeface="+mn-lt"/>
                <a:ea typeface="Cambria" panose="02040503050406030204" pitchFamily="18" charset="0"/>
              </a:rPr>
              <a:t>- Ở thể lỏng được coi là trung gian giữa thể khí và thể rắn. Lực tương tác giữa các phân tử ở thể lỏng lớn hơn lực tương tác giữa các phân tử ở thể khí nên giữ được các phân tử không chuyển động phân tán ra xa nhau.</a:t>
            </a:r>
            <a:endParaRPr lang="en-US" sz="2000" dirty="0">
              <a:solidFill>
                <a:schemeClr val="tx1"/>
              </a:solidFill>
              <a:effectLst/>
              <a:latin typeface="+mn-lt"/>
              <a:ea typeface="Cambria" panose="02040503050406030204" pitchFamily="18" charset="0"/>
            </a:endParaRPr>
          </a:p>
        </p:txBody>
      </p:sp>
      <p:pic>
        <p:nvPicPr>
          <p:cNvPr id="3076" name="Picture 4" descr="n26 fb Tran Phu">
            <a:extLst>
              <a:ext uri="{FF2B5EF4-FFF2-40B4-BE49-F238E27FC236}">
                <a16:creationId xmlns:a16="http://schemas.microsoft.com/office/drawing/2014/main" id="{AB6CFD12-D2D5-BB87-FC1D-09D6BC97A5E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466" t="32572" r="28444"/>
          <a:stretch/>
        </p:blipFill>
        <p:spPr bwMode="auto">
          <a:xfrm>
            <a:off x="7600173" y="2895600"/>
            <a:ext cx="1233277" cy="1633010"/>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7BA20CB9-EC4F-7B06-23C1-FE638A932DE5}"/>
              </a:ext>
            </a:extLst>
          </p:cNvPr>
          <p:cNvGrpSpPr/>
          <p:nvPr/>
        </p:nvGrpSpPr>
        <p:grpSpPr>
          <a:xfrm>
            <a:off x="5450190" y="962758"/>
            <a:ext cx="2665005" cy="697971"/>
            <a:chOff x="5450190" y="962758"/>
            <a:chExt cx="2665005" cy="697971"/>
          </a:xfrm>
        </p:grpSpPr>
        <p:sp>
          <p:nvSpPr>
            <p:cNvPr id="7" name="Rectangle: Rounded Corners 6" descr="n26 fb Tran Phu">
              <a:extLst>
                <a:ext uri="{FF2B5EF4-FFF2-40B4-BE49-F238E27FC236}">
                  <a16:creationId xmlns:a16="http://schemas.microsoft.com/office/drawing/2014/main" id="{1E2EC7CE-E165-F0C0-944A-CD11179A28AD}"/>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descr="n26 fb Tran Phu">
              <a:extLst>
                <a:ext uri="{FF2B5EF4-FFF2-40B4-BE49-F238E27FC236}">
                  <a16:creationId xmlns:a16="http://schemas.microsoft.com/office/drawing/2014/main" id="{3BD87AC9-2830-6BA1-B2D3-F1F3F5891F3B}"/>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a:solidFill>
                    <a:schemeClr val="bg1"/>
                  </a:solidFill>
                  <a:latin typeface="Bahnschrift SemiBold" panose="020B0502040204020203" pitchFamily="34" charset="0"/>
                  <a:ea typeface="Cambria" panose="02040503050406030204" pitchFamily="18" charset="0"/>
                </a:rPr>
                <a:t>Đáp án</a:t>
              </a:r>
              <a:endParaRPr lang="en-US" sz="3200" dirty="0">
                <a:solidFill>
                  <a:schemeClr val="bg1"/>
                </a:solidFill>
                <a:latin typeface="Bahnschrift SemiBold" panose="020B0502040204020203" pitchFamily="34" charset="0"/>
                <a:ea typeface="Cambria" panose="02040503050406030204" pitchFamily="18" charset="0"/>
              </a:endParaRPr>
            </a:p>
          </p:txBody>
        </p:sp>
      </p:grpSp>
      <p:sp>
        <p:nvSpPr>
          <p:cNvPr id="17" name="Oval 33">
            <a:extLst>
              <a:ext uri="{FF2B5EF4-FFF2-40B4-BE49-F238E27FC236}">
                <a16:creationId xmlns:a16="http://schemas.microsoft.com/office/drawing/2014/main" id="{CF4A89D3-89F7-10D1-D63D-7796A1F1C701}"/>
              </a:ext>
            </a:extLst>
          </p:cNvPr>
          <p:cNvSpPr>
            <a:spLocks noChangeArrowheads="1"/>
          </p:cNvSpPr>
          <p:nvPr/>
        </p:nvSpPr>
        <p:spPr bwMode="gray">
          <a:xfrm>
            <a:off x="304951" y="200398"/>
            <a:ext cx="832883" cy="578220"/>
          </a:xfrm>
          <a:prstGeom prst="ellipse">
            <a:avLst/>
          </a:prstGeom>
          <a:gradFill rotWithShape="1">
            <a:gsLst>
              <a:gs pos="0">
                <a:srgbClr val="989898"/>
              </a:gs>
              <a:gs pos="100000">
                <a:srgbClr val="C0C0C0">
                  <a:alpha val="48000"/>
                </a:srgbClr>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18" name="TextBox 17">
            <a:extLst>
              <a:ext uri="{FF2B5EF4-FFF2-40B4-BE49-F238E27FC236}">
                <a16:creationId xmlns:a16="http://schemas.microsoft.com/office/drawing/2014/main" id="{CDB1F762-DDCD-A1DB-3E1F-21F283C1E1D4}"/>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grpSp>
        <p:nvGrpSpPr>
          <p:cNvPr id="22" name="Group 21">
            <a:extLst>
              <a:ext uri="{FF2B5EF4-FFF2-40B4-BE49-F238E27FC236}">
                <a16:creationId xmlns:a16="http://schemas.microsoft.com/office/drawing/2014/main" id="{3F23D73B-1D07-371E-B20C-B9F9627A8FA1}"/>
              </a:ext>
            </a:extLst>
          </p:cNvPr>
          <p:cNvGrpSpPr/>
          <p:nvPr/>
        </p:nvGrpSpPr>
        <p:grpSpPr>
          <a:xfrm>
            <a:off x="38721" y="1203"/>
            <a:ext cx="9105279" cy="5061344"/>
            <a:chOff x="38721" y="1203"/>
            <a:chExt cx="9105279" cy="5061344"/>
          </a:xfrm>
        </p:grpSpPr>
        <p:sp>
          <p:nvSpPr>
            <p:cNvPr id="20" name="Oval 27">
              <a:extLst>
                <a:ext uri="{FF2B5EF4-FFF2-40B4-BE49-F238E27FC236}">
                  <a16:creationId xmlns:a16="http://schemas.microsoft.com/office/drawing/2014/main" id="{5EB7CCA0-5860-759A-687B-F266877D4D30}"/>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16" name="TextBox 15">
              <a:extLst>
                <a:ext uri="{FF2B5EF4-FFF2-40B4-BE49-F238E27FC236}">
                  <a16:creationId xmlns:a16="http://schemas.microsoft.com/office/drawing/2014/main" id="{EABAE80B-85AE-8070-F30B-05DF14BDE31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19" name="Text Box 76">
              <a:extLst>
                <a:ext uri="{FF2B5EF4-FFF2-40B4-BE49-F238E27FC236}">
                  <a16:creationId xmlns:a16="http://schemas.microsoft.com/office/drawing/2014/main" id="{20F7A181-8BAD-5FB2-560A-A84F05FEC3F7}"/>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Tree>
    <p:extLst>
      <p:ext uri="{BB962C8B-B14F-4D97-AF65-F5344CB8AC3E}">
        <p14:creationId xmlns:p14="http://schemas.microsoft.com/office/powerpoint/2010/main" val="213425747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1DBF8C0E-5F92-A7AD-7F86-CEADF9FBE624}"/>
              </a:ext>
            </a:extLst>
          </p:cNvPr>
          <p:cNvSpPr>
            <a:spLocks noGrp="1"/>
          </p:cNvSpPr>
          <p:nvPr>
            <p:ph type="body" idx="1"/>
          </p:nvPr>
        </p:nvSpPr>
        <p:spPr>
          <a:xfrm>
            <a:off x="4052241" y="2000250"/>
            <a:ext cx="3622722" cy="2602916"/>
          </a:xfrm>
        </p:spPr>
        <p:txBody>
          <a:bodyPr/>
          <a:lstStyle/>
          <a:p>
            <a:pPr marL="0" indent="0" algn="just">
              <a:lnSpc>
                <a:spcPct val="115000"/>
              </a:lnSpc>
              <a:buNone/>
            </a:pPr>
            <a:r>
              <a:rPr lang="en-US" sz="2000" b="1" i="1" dirty="0">
                <a:solidFill>
                  <a:schemeClr val="tx1"/>
                </a:solidFill>
                <a:latin typeface="+mj-lt"/>
                <a:ea typeface="Cambria" panose="02040503050406030204" pitchFamily="18" charset="0"/>
                <a:sym typeface="Symbol" panose="05050102010706020507" pitchFamily="18" charset="2"/>
              </a:rPr>
              <a:t></a:t>
            </a:r>
            <a:r>
              <a:rPr lang="en-US" sz="2000" b="1" i="1" dirty="0">
                <a:solidFill>
                  <a:schemeClr val="tx1"/>
                </a:solidFill>
                <a:latin typeface="+mj-lt"/>
                <a:ea typeface="Cambria" panose="02040503050406030204" pitchFamily="18" charset="0"/>
              </a:rPr>
              <a:t> </a:t>
            </a:r>
            <a:r>
              <a:rPr lang="en-US" sz="2000" b="1" i="1" dirty="0" err="1">
                <a:solidFill>
                  <a:schemeClr val="tx1"/>
                </a:solidFill>
                <a:latin typeface="+mj-lt"/>
                <a:ea typeface="Cambria" panose="02040503050406030204" pitchFamily="18" charset="0"/>
              </a:rPr>
              <a:t>Mô</a:t>
            </a:r>
            <a:r>
              <a:rPr lang="en-US" sz="2000" b="1" i="1" dirty="0">
                <a:solidFill>
                  <a:schemeClr val="tx1"/>
                </a:solidFill>
                <a:latin typeface="+mj-lt"/>
                <a:ea typeface="Cambria" panose="02040503050406030204" pitchFamily="18" charset="0"/>
              </a:rPr>
              <a:t> </a:t>
            </a:r>
            <a:r>
              <a:rPr lang="en-US" sz="2000" b="1" i="1" dirty="0" err="1">
                <a:solidFill>
                  <a:schemeClr val="tx1"/>
                </a:solidFill>
                <a:latin typeface="+mj-lt"/>
                <a:ea typeface="Cambria" panose="02040503050406030204" pitchFamily="18" charset="0"/>
              </a:rPr>
              <a:t>tả</a:t>
            </a:r>
            <a:r>
              <a:rPr lang="en-US" sz="2000" b="1" i="1" dirty="0">
                <a:solidFill>
                  <a:schemeClr val="tx1"/>
                </a:solidFill>
                <a:latin typeface="+mj-lt"/>
                <a:ea typeface="Cambria" panose="02040503050406030204" pitchFamily="18" charset="0"/>
              </a:rPr>
              <a:t> </a:t>
            </a:r>
            <a:r>
              <a:rPr lang="en-US" sz="2000" b="1" i="1" dirty="0" err="1">
                <a:solidFill>
                  <a:schemeClr val="tx1"/>
                </a:solidFill>
                <a:latin typeface="+mj-lt"/>
                <a:ea typeface="Cambria" panose="02040503050406030204" pitchFamily="18" charset="0"/>
              </a:rPr>
              <a:t>sơ</a:t>
            </a:r>
            <a:r>
              <a:rPr lang="en-US" sz="2000" b="1" i="1" dirty="0">
                <a:solidFill>
                  <a:schemeClr val="tx1"/>
                </a:solidFill>
                <a:latin typeface="+mj-lt"/>
                <a:ea typeface="Cambria" panose="02040503050406030204" pitchFamily="18" charset="0"/>
              </a:rPr>
              <a:t> </a:t>
            </a:r>
            <a:r>
              <a:rPr lang="en-US" sz="2000" b="1" i="1" dirty="0" err="1">
                <a:solidFill>
                  <a:schemeClr val="tx1"/>
                </a:solidFill>
                <a:latin typeface="+mj-lt"/>
                <a:ea typeface="Cambria" panose="02040503050406030204" pitchFamily="18" charset="0"/>
              </a:rPr>
              <a:t>lược</a:t>
            </a:r>
            <a:r>
              <a:rPr lang="en-US" sz="2000" b="1" i="1" dirty="0">
                <a:solidFill>
                  <a:schemeClr val="tx1"/>
                </a:solidFill>
                <a:latin typeface="+mj-lt"/>
                <a:ea typeface="Cambria" panose="02040503050406030204" pitchFamily="18" charset="0"/>
              </a:rPr>
              <a:t> </a:t>
            </a:r>
            <a:r>
              <a:rPr lang="en-US" sz="2000" b="1" i="1" dirty="0" err="1">
                <a:solidFill>
                  <a:schemeClr val="tx1"/>
                </a:solidFill>
                <a:latin typeface="+mj-lt"/>
                <a:ea typeface="Cambria" panose="02040503050406030204" pitchFamily="18" charset="0"/>
              </a:rPr>
              <a:t>cấu</a:t>
            </a:r>
            <a:r>
              <a:rPr lang="en-US" sz="2000" b="1" i="1" dirty="0">
                <a:solidFill>
                  <a:schemeClr val="tx1"/>
                </a:solidFill>
                <a:latin typeface="+mj-lt"/>
                <a:ea typeface="Cambria" panose="02040503050406030204" pitchFamily="18" charset="0"/>
              </a:rPr>
              <a:t> </a:t>
            </a:r>
            <a:r>
              <a:rPr lang="en-US" sz="2000" b="1" i="1" dirty="0" err="1">
                <a:solidFill>
                  <a:schemeClr val="tx1"/>
                </a:solidFill>
                <a:latin typeface="+mj-lt"/>
                <a:ea typeface="Cambria" panose="02040503050406030204" pitchFamily="18" charset="0"/>
              </a:rPr>
              <a:t>trúc</a:t>
            </a:r>
            <a:r>
              <a:rPr lang="en-US" sz="2000" b="1" i="1" dirty="0">
                <a:solidFill>
                  <a:schemeClr val="tx1"/>
                </a:solidFill>
                <a:latin typeface="+mj-lt"/>
                <a:ea typeface="Cambria" panose="02040503050406030204" pitchFamily="18" charset="0"/>
              </a:rPr>
              <a:t>:</a:t>
            </a:r>
          </a:p>
          <a:p>
            <a:pPr marL="0" indent="0" algn="just">
              <a:lnSpc>
                <a:spcPct val="115000"/>
              </a:lnSpc>
              <a:buNone/>
            </a:pP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Khoảng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càng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lớn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liên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kết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chúng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càng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yếu</a:t>
            </a:r>
            <a:r>
              <a:rPr lang="en-US" sz="2000" dirty="0">
                <a:solidFill>
                  <a:schemeClr val="tx1"/>
                </a:solidFill>
                <a:latin typeface="+mj-lt"/>
                <a:ea typeface="Cambria" panose="02040503050406030204" pitchFamily="18" charset="0"/>
              </a:rPr>
              <a:t>.</a:t>
            </a:r>
          </a:p>
          <a:p>
            <a:pPr marL="0" indent="0" algn="just">
              <a:lnSpc>
                <a:spcPct val="115000"/>
              </a:lnSpc>
              <a:buNone/>
            </a:pP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sắp</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xếp</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có</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trật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tự</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liên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kết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chúng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mạnh</a:t>
            </a:r>
            <a:r>
              <a:rPr lang="en-US" sz="2000" dirty="0">
                <a:solidFill>
                  <a:schemeClr val="tx1"/>
                </a:solidFill>
                <a:latin typeface="+mj-lt"/>
                <a:ea typeface="Cambria" panose="02040503050406030204" pitchFamily="18" charset="0"/>
              </a:rPr>
              <a:t>.</a:t>
            </a:r>
          </a:p>
        </p:txBody>
      </p:sp>
      <p:grpSp>
        <p:nvGrpSpPr>
          <p:cNvPr id="8" name="Group 7" descr="n26 fb Tran Phu">
            <a:extLst>
              <a:ext uri="{FF2B5EF4-FFF2-40B4-BE49-F238E27FC236}">
                <a16:creationId xmlns:a16="http://schemas.microsoft.com/office/drawing/2014/main" id="{FA0504F6-EB15-4C65-82F0-BD99B4185394}"/>
              </a:ext>
            </a:extLst>
          </p:cNvPr>
          <p:cNvGrpSpPr/>
          <p:nvPr/>
        </p:nvGrpSpPr>
        <p:grpSpPr>
          <a:xfrm>
            <a:off x="7674963" y="2191397"/>
            <a:ext cx="1312803" cy="1653270"/>
            <a:chOff x="3676650" y="172069"/>
            <a:chExt cx="1529291" cy="2042243"/>
          </a:xfrm>
        </p:grpSpPr>
        <p:pic>
          <p:nvPicPr>
            <p:cNvPr id="9" name="Picture 8" descr="A diagram of a number&#10;&#10;Description automatically generated">
              <a:extLst>
                <a:ext uri="{FF2B5EF4-FFF2-40B4-BE49-F238E27FC236}">
                  <a16:creationId xmlns:a16="http://schemas.microsoft.com/office/drawing/2014/main" id="{350CE796-1268-447C-A46D-C0D8C7D36AFA}"/>
                </a:ext>
              </a:extLst>
            </p:cNvPr>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rcRect b="18666"/>
            <a:stretch/>
          </p:blipFill>
          <p:spPr>
            <a:xfrm>
              <a:off x="3676650" y="172069"/>
              <a:ext cx="1515552" cy="691076"/>
            </a:xfrm>
            <a:prstGeom prst="rect">
              <a:avLst/>
            </a:prstGeom>
          </p:spPr>
        </p:pic>
        <p:pic>
          <p:nvPicPr>
            <p:cNvPr id="11" name="Picture 10" descr="A diagram of a diagram of a diagram&#10;&#10;Description automatically generated with medium confidence">
              <a:extLst>
                <a:ext uri="{FF2B5EF4-FFF2-40B4-BE49-F238E27FC236}">
                  <a16:creationId xmlns:a16="http://schemas.microsoft.com/office/drawing/2014/main" id="{262F5099-3CFE-4AB0-9FE4-3F91145B86D5}"/>
                </a:ext>
              </a:extLst>
            </p:cNvPr>
            <p:cNvPicPr/>
            <p:nvPr/>
          </p:nvPicPr>
          <p:blipFill rotWithShape="1">
            <a:blip r:embed="rId5">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rcRect b="17659"/>
            <a:stretch/>
          </p:blipFill>
          <p:spPr>
            <a:xfrm>
              <a:off x="3676650" y="859863"/>
              <a:ext cx="1522538" cy="691076"/>
            </a:xfrm>
            <a:prstGeom prst="rect">
              <a:avLst/>
            </a:prstGeom>
          </p:spPr>
        </p:pic>
        <p:pic>
          <p:nvPicPr>
            <p:cNvPr id="12" name="Picture 11" descr="A diagram of a diagram of a diagram of a diagram of a diagram of a diagram of a diagram of a diagram of a diagram of a diagram of a diagram of a diagram of a diagram of&#10;&#10;Description automatically generated">
              <a:extLst>
                <a:ext uri="{FF2B5EF4-FFF2-40B4-BE49-F238E27FC236}">
                  <a16:creationId xmlns:a16="http://schemas.microsoft.com/office/drawing/2014/main" id="{DA679306-66B1-4018-950C-8B46383A0190}"/>
                </a:ext>
              </a:extLst>
            </p:cNvPr>
            <p:cNvPicPr/>
            <p:nvPr/>
          </p:nvPicPr>
          <p:blipFill rotWithShape="1">
            <a:blip r:embed="rId7">
              <a:extLst>
                <a:ext uri="{BEBA8EAE-BF5A-486C-A8C5-ECC9F3942E4B}">
                  <a14:imgProps xmlns:a14="http://schemas.microsoft.com/office/drawing/2010/main">
                    <a14:imgLayer r:embed="rId8">
                      <a14:imgEffect>
                        <a14:sharpenSoften amount="50000"/>
                      </a14:imgEffect>
                      <a14:imgEffect>
                        <a14:brightnessContrast bright="20000" contrast="-40000"/>
                      </a14:imgEffect>
                    </a14:imgLayer>
                  </a14:imgProps>
                </a:ext>
              </a:extLst>
            </a:blip>
            <a:srcRect b="19486"/>
            <a:stretch/>
          </p:blipFill>
          <p:spPr>
            <a:xfrm>
              <a:off x="3676651" y="1523236"/>
              <a:ext cx="1529290" cy="691076"/>
            </a:xfrm>
            <a:prstGeom prst="rect">
              <a:avLst/>
            </a:prstGeom>
          </p:spPr>
        </p:pic>
      </p:grpSp>
      <p:grpSp>
        <p:nvGrpSpPr>
          <p:cNvPr id="7" name="Group 6">
            <a:extLst>
              <a:ext uri="{FF2B5EF4-FFF2-40B4-BE49-F238E27FC236}">
                <a16:creationId xmlns:a16="http://schemas.microsoft.com/office/drawing/2014/main" id="{951C815B-89D6-E5DF-54AE-BE949D1FD421}"/>
              </a:ext>
            </a:extLst>
          </p:cNvPr>
          <p:cNvGrpSpPr/>
          <p:nvPr/>
        </p:nvGrpSpPr>
        <p:grpSpPr>
          <a:xfrm>
            <a:off x="5450190" y="962758"/>
            <a:ext cx="2665005" cy="697971"/>
            <a:chOff x="5450190" y="962758"/>
            <a:chExt cx="2665005" cy="697971"/>
          </a:xfrm>
        </p:grpSpPr>
        <p:sp>
          <p:nvSpPr>
            <p:cNvPr id="13" name="Rectangle: Rounded Corners 12" descr="n26 fb Tran Phu">
              <a:extLst>
                <a:ext uri="{FF2B5EF4-FFF2-40B4-BE49-F238E27FC236}">
                  <a16:creationId xmlns:a16="http://schemas.microsoft.com/office/drawing/2014/main" id="{80FA7A24-B766-C0D3-C75A-1C29477B43A0}"/>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descr="n26 fb Tran Phu">
              <a:extLst>
                <a:ext uri="{FF2B5EF4-FFF2-40B4-BE49-F238E27FC236}">
                  <a16:creationId xmlns:a16="http://schemas.microsoft.com/office/drawing/2014/main" id="{556DA7CC-44AC-A6FD-5AC7-6D5487034176}"/>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a:solidFill>
                    <a:schemeClr val="bg1"/>
                  </a:solidFill>
                  <a:latin typeface="Bahnschrift SemiBold" panose="020B0502040204020203" pitchFamily="34" charset="0"/>
                  <a:ea typeface="Cambria" panose="02040503050406030204" pitchFamily="18" charset="0"/>
                </a:rPr>
                <a:t>Đáp án</a:t>
              </a:r>
              <a:endParaRPr lang="en-US" sz="3200" dirty="0">
                <a:solidFill>
                  <a:schemeClr val="bg1"/>
                </a:solidFill>
                <a:latin typeface="Bahnschrift SemiBold" panose="020B0502040204020203" pitchFamily="34" charset="0"/>
                <a:ea typeface="Cambria" panose="02040503050406030204" pitchFamily="18" charset="0"/>
              </a:endParaRPr>
            </a:p>
          </p:txBody>
        </p:sp>
      </p:grpSp>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Tree>
    <p:extLst>
      <p:ext uri="{BB962C8B-B14F-4D97-AF65-F5344CB8AC3E}">
        <p14:creationId xmlns:p14="http://schemas.microsoft.com/office/powerpoint/2010/main" val="18179094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17" name="TextBox 16">
            <a:extLst>
              <a:ext uri="{FF2B5EF4-FFF2-40B4-BE49-F238E27FC236}">
                <a16:creationId xmlns:a16="http://schemas.microsoft.com/office/drawing/2014/main" id="{2C0DFC3F-9AFD-46F6-C095-A20A7AC0F23F}"/>
              </a:ext>
            </a:extLst>
          </p:cNvPr>
          <p:cNvSpPr txBox="1"/>
          <p:nvPr/>
        </p:nvSpPr>
        <p:spPr>
          <a:xfrm>
            <a:off x="3467100" y="672675"/>
            <a:ext cx="5305425" cy="4122732"/>
          </a:xfrm>
          <a:prstGeom prst="rect">
            <a:avLst/>
          </a:prstGeom>
          <a:noFill/>
        </p:spPr>
        <p:txBody>
          <a:bodyPr wrap="square">
            <a:spAutoFit/>
          </a:bodyPr>
          <a:lstStyle/>
          <a:p>
            <a:pPr marL="139700" marR="0" lvl="0" indent="0" algn="ctr" defTabSz="914400" rtl="0" eaLnBrk="1" fontAlgn="auto" latinLnBrk="0" hangingPunct="1">
              <a:lnSpc>
                <a:spcPct val="120000"/>
              </a:lnSpc>
              <a:spcBef>
                <a:spcPts val="0"/>
              </a:spcBef>
              <a:spcAft>
                <a:spcPts val="0"/>
              </a:spcAft>
              <a:buClr>
                <a:srgbClr val="000000"/>
              </a:buClr>
              <a:buSzPts val="1400"/>
              <a:buFont typeface="Catamaran"/>
              <a:buNone/>
              <a:tabLst/>
              <a:defRPr/>
            </a:pPr>
            <a:r>
              <a:rPr kumimoji="0" lang="en-US" sz="2000" b="1" i="0" u="none" strike="noStrike" kern="0" cap="none" spc="0" normalizeH="0" baseline="0" noProof="0" dirty="0">
                <a:ln>
                  <a:noFill/>
                </a:ln>
                <a:solidFill>
                  <a:schemeClr val="accent5">
                    <a:lumMod val="85000"/>
                    <a:lumOff val="15000"/>
                  </a:schemeClr>
                </a:solidFill>
                <a:effectLst/>
                <a:uLnTx/>
                <a:uFillTx/>
                <a:latin typeface="+mj-lt"/>
                <a:ea typeface="Cambria" panose="02040503050406030204" pitchFamily="18" charset="0"/>
                <a:cs typeface="Catamaran"/>
                <a:sym typeface="Catamaran"/>
              </a:rPr>
              <a:t>PHIẾU HỌC TẬP SỐ 3</a:t>
            </a:r>
          </a:p>
          <a:p>
            <a:pPr marL="139700" marR="0" lvl="0" indent="0" algn="just" defTabSz="914400" rtl="0" eaLnBrk="1" fontAlgn="auto" latinLnBrk="0" hangingPunct="1">
              <a:lnSpc>
                <a:spcPct val="120000"/>
              </a:lnSpc>
              <a:spcBef>
                <a:spcPts val="0"/>
              </a:spcBef>
              <a:spcAft>
                <a:spcPts val="0"/>
              </a:spcAft>
              <a:buClr>
                <a:srgbClr val="000000"/>
              </a:buClr>
              <a:buSzPts val="1400"/>
              <a:buFont typeface="Catamaran"/>
              <a:buNone/>
              <a:tabLst/>
              <a:defRPr/>
            </a:pPr>
            <a:r>
              <a:rPr kumimoji="0" lang="vi-VN" sz="2000" b="1" i="0" u="sng" strike="noStrike" kern="0" cap="none" spc="0" normalizeH="0" baseline="0" noProof="0" dirty="0">
                <a:ln>
                  <a:noFill/>
                </a:ln>
                <a:solidFill>
                  <a:srgbClr val="F28482"/>
                </a:solidFill>
                <a:effectLst/>
                <a:uLnTx/>
                <a:uFillTx/>
                <a:latin typeface="+mj-lt"/>
                <a:ea typeface="Cambria" panose="02040503050406030204" pitchFamily="18" charset="0"/>
                <a:cs typeface="Catamaran"/>
                <a:sym typeface="Catamaran"/>
              </a:rPr>
              <a:t>Câu </a:t>
            </a:r>
            <a:r>
              <a:rPr kumimoji="0" lang="en-US" sz="2000" b="1" i="0" u="sng" strike="noStrike" kern="0" cap="none" spc="0" normalizeH="0" baseline="0" noProof="0" dirty="0" err="1">
                <a:ln>
                  <a:noFill/>
                </a:ln>
                <a:solidFill>
                  <a:srgbClr val="F28482"/>
                </a:solidFill>
                <a:effectLst/>
                <a:uLnTx/>
                <a:uFillTx/>
                <a:latin typeface="+mj-lt"/>
                <a:ea typeface="Cambria" panose="02040503050406030204" pitchFamily="18" charset="0"/>
                <a:cs typeface="Catamaran"/>
                <a:sym typeface="Catamaran"/>
              </a:rPr>
              <a:t>hỏi</a:t>
            </a:r>
            <a:r>
              <a:rPr kumimoji="0" lang="vi-VN" sz="2000" b="1" i="0" u="sng" strike="noStrike" kern="0" cap="none" spc="0" normalizeH="0" baseline="0" noProof="0" dirty="0">
                <a:ln>
                  <a:noFill/>
                </a:ln>
                <a:solidFill>
                  <a:srgbClr val="F28482"/>
                </a:solidFill>
                <a:effectLst/>
                <a:uLnTx/>
                <a:uFillTx/>
                <a:latin typeface="+mj-lt"/>
                <a:ea typeface="Cambria" panose="02040503050406030204" pitchFamily="18" charset="0"/>
                <a:cs typeface="Catamaran"/>
                <a:sym typeface="Catamaran"/>
              </a:rPr>
              <a:t>:</a:t>
            </a:r>
            <a:r>
              <a:rPr kumimoji="0" lang="vi-VN" sz="2000" b="0" i="0" u="none" strike="noStrike" kern="0" cap="none" spc="0" normalizeH="0" baseline="0" noProof="0" dirty="0">
                <a:ln>
                  <a:noFill/>
                </a:ln>
                <a:solidFill>
                  <a:srgbClr val="F28482"/>
                </a:solidFill>
                <a:effectLst/>
                <a:uLnTx/>
                <a:uFillTx/>
                <a:latin typeface="+mj-lt"/>
                <a:ea typeface="Cambria" panose="02040503050406030204" pitchFamily="18" charset="0"/>
                <a:cs typeface="Catamaran"/>
                <a:sym typeface="Catamaran"/>
              </a:rPr>
              <a:t> </a:t>
            </a:r>
            <a:endParaRPr kumimoji="0" lang="en-US" sz="2000" b="0" i="0" u="none" strike="noStrike" kern="0" cap="none" spc="0" normalizeH="0" baseline="0" noProof="0" dirty="0">
              <a:ln>
                <a:noFill/>
              </a:ln>
              <a:solidFill>
                <a:srgbClr val="F28482"/>
              </a:solidFill>
              <a:effectLst/>
              <a:uLnTx/>
              <a:uFillTx/>
              <a:latin typeface="+mj-lt"/>
              <a:ea typeface="Cambria" panose="02040503050406030204" pitchFamily="18" charset="0"/>
              <a:cs typeface="Catamaran"/>
              <a:sym typeface="Catamaran"/>
            </a:endParaRPr>
          </a:p>
          <a:p>
            <a:pPr marL="139700" marR="0" lvl="0" indent="0" algn="just" defTabSz="914400" rtl="0" eaLnBrk="1" fontAlgn="auto" latinLnBrk="0" hangingPunct="1">
              <a:lnSpc>
                <a:spcPct val="120000"/>
              </a:lnSpc>
              <a:spcBef>
                <a:spcPts val="0"/>
              </a:spcBef>
              <a:spcAft>
                <a:spcPts val="0"/>
              </a:spcAft>
              <a:buClr>
                <a:srgbClr val="000000"/>
              </a:buClr>
              <a:buSzPts val="1400"/>
              <a:buFont typeface="Catamaran"/>
              <a:buNone/>
              <a:tabLst/>
              <a:defRPr/>
            </a:pPr>
            <a:r>
              <a:rPr kumimoji="0" lang="vi-VN"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Hãy giải thích các đặc điểm sau đây của thể khí, thể rắn, thể lỏng.</a:t>
            </a:r>
          </a:p>
          <a:p>
            <a:pPr marL="139700" marR="0" lvl="0" indent="0" algn="just" defTabSz="914400" rtl="0" eaLnBrk="1" fontAlgn="auto" latinLnBrk="0" hangingPunct="1">
              <a:lnSpc>
                <a:spcPct val="120000"/>
              </a:lnSpc>
              <a:spcBef>
                <a:spcPts val="0"/>
              </a:spcBef>
              <a:spcAft>
                <a:spcPts val="0"/>
              </a:spcAft>
              <a:buClr>
                <a:srgbClr val="000000"/>
              </a:buClr>
              <a:buSzPts val="1400"/>
              <a:buFont typeface="Catamaran"/>
              <a:buNone/>
              <a:tabLst/>
              <a:defRPr/>
            </a:pPr>
            <a:r>
              <a:rPr kumimoji="0" lang="vi-VN"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a) Chất khí không có hình dạng và thể tích riêng, luôn chiếm toàn bộ thể tích </a:t>
            </a:r>
            <a:r>
              <a:rPr kumimoji="0" lang="en-US"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 </a:t>
            </a:r>
            <a:r>
              <a:rPr kumimoji="0" lang="vi-VN"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bình chứa và có thể nén được dễ dàng.</a:t>
            </a:r>
          </a:p>
          <a:p>
            <a:pPr marL="139700" marR="0" lvl="0" indent="0" algn="just" defTabSz="914400" rtl="0" eaLnBrk="1" fontAlgn="auto" latinLnBrk="0" hangingPunct="1">
              <a:lnSpc>
                <a:spcPct val="120000"/>
              </a:lnSpc>
              <a:spcBef>
                <a:spcPts val="0"/>
              </a:spcBef>
              <a:spcAft>
                <a:spcPts val="0"/>
              </a:spcAft>
              <a:buClr>
                <a:srgbClr val="000000"/>
              </a:buClr>
              <a:buSzPts val="1400"/>
              <a:buFont typeface="Catamaran"/>
              <a:buNone/>
              <a:tabLst/>
              <a:defRPr/>
            </a:pPr>
            <a:r>
              <a:rPr kumimoji="0" lang="vi-VN"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b)</a:t>
            </a:r>
            <a:r>
              <a:rPr kumimoji="0" lang="en-US"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 </a:t>
            </a:r>
            <a:r>
              <a:rPr kumimoji="0" lang="vi-VN"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Vật ở thể rắn có thể tích và hình dạng riêng, rất khó nén.</a:t>
            </a:r>
          </a:p>
          <a:p>
            <a:pPr marL="139700" marR="0" lvl="0" indent="0" algn="just" defTabSz="914400" rtl="0" eaLnBrk="1" fontAlgn="auto" latinLnBrk="0" hangingPunct="1">
              <a:lnSpc>
                <a:spcPct val="120000"/>
              </a:lnSpc>
              <a:spcBef>
                <a:spcPts val="0"/>
              </a:spcBef>
              <a:spcAft>
                <a:spcPts val="0"/>
              </a:spcAft>
              <a:buClr>
                <a:srgbClr val="000000"/>
              </a:buClr>
              <a:buSzPts val="1400"/>
              <a:buFont typeface="Catamaran"/>
              <a:buNone/>
              <a:tabLst/>
              <a:defRPr/>
            </a:pPr>
            <a:r>
              <a:rPr kumimoji="0" lang="vi-VN"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c)</a:t>
            </a:r>
            <a:r>
              <a:rPr kumimoji="0" lang="en-US"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 </a:t>
            </a:r>
            <a:r>
              <a:rPr kumimoji="0" lang="vi-VN" sz="2000" b="0" i="0" u="none" strike="noStrike" kern="0" cap="none" spc="0" normalizeH="0" baseline="0" noProof="0" dirty="0">
                <a:ln>
                  <a:noFill/>
                </a:ln>
                <a:solidFill>
                  <a:schemeClr val="tx1"/>
                </a:solidFill>
                <a:effectLst/>
                <a:uLnTx/>
                <a:uFillTx/>
                <a:latin typeface="+mj-lt"/>
                <a:ea typeface="Cambria" panose="02040503050406030204" pitchFamily="18" charset="0"/>
                <a:cs typeface="Catamaran"/>
                <a:sym typeface="Catamaran"/>
              </a:rPr>
              <a:t>Vật ở thể lỏng có thể tích riêng nhưng không có hình dạng riêng.</a:t>
            </a:r>
          </a:p>
        </p:txBody>
      </p:sp>
    </p:spTree>
    <p:extLst>
      <p:ext uri="{BB962C8B-B14F-4D97-AF65-F5344CB8AC3E}">
        <p14:creationId xmlns:p14="http://schemas.microsoft.com/office/powerpoint/2010/main" val="3949095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1DBF8C0E-5F92-A7AD-7F86-CEADF9FBE624}"/>
              </a:ext>
            </a:extLst>
          </p:cNvPr>
          <p:cNvSpPr>
            <a:spLocks noGrp="1"/>
          </p:cNvSpPr>
          <p:nvPr>
            <p:ph type="body" idx="1"/>
          </p:nvPr>
        </p:nvSpPr>
        <p:spPr>
          <a:xfrm>
            <a:off x="3681865" y="1750918"/>
            <a:ext cx="3932138" cy="2602916"/>
          </a:xfrm>
        </p:spPr>
        <p:txBody>
          <a:bodyPr/>
          <a:lstStyle/>
          <a:p>
            <a:pPr marL="0" indent="0" algn="just">
              <a:lnSpc>
                <a:spcPct val="115000"/>
              </a:lnSpc>
              <a:buNone/>
            </a:pPr>
            <a:r>
              <a:rPr lang="en-US" sz="2000" dirty="0">
                <a:solidFill>
                  <a:schemeClr val="tx1"/>
                </a:solidFill>
                <a:latin typeface="+mj-lt"/>
                <a:ea typeface="Cambria" panose="02040503050406030204" pitchFamily="18" charset="0"/>
              </a:rPr>
              <a:t>a) </a:t>
            </a:r>
            <a:r>
              <a:rPr lang="en-US" sz="2000" dirty="0" err="1">
                <a:solidFill>
                  <a:schemeClr val="tx1"/>
                </a:solidFill>
                <a:latin typeface="+mj-lt"/>
                <a:ea typeface="Cambria" panose="02040503050406030204" pitchFamily="18" charset="0"/>
              </a:rPr>
              <a:t>Vì</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xa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nhau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tương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yếu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nên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chuyển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hoàn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toàn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hỗn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loạn</a:t>
            </a:r>
            <a:r>
              <a:rPr lang="en-US" sz="2000" dirty="0">
                <a:solidFill>
                  <a:schemeClr val="tx1"/>
                </a:solidFill>
                <a:latin typeface="+mj-lt"/>
                <a:ea typeface="Cambria" panose="02040503050406030204" pitchFamily="18" charset="0"/>
              </a:rPr>
              <a:t> </a:t>
            </a:r>
          </a:p>
          <a:p>
            <a:pPr marL="0" indent="0" algn="just">
              <a:lnSpc>
                <a:spcPct val="115000"/>
              </a:lnSpc>
              <a:buNone/>
            </a:pPr>
            <a:r>
              <a:rPr lang="en-US" sz="2000" i="1" dirty="0">
                <a:solidFill>
                  <a:schemeClr val="tx1"/>
                </a:solidFill>
                <a:latin typeface="+mj-lt"/>
                <a:ea typeface="Cambria" panose="02040503050406030204" pitchFamily="18" charset="0"/>
                <a:sym typeface="Symbol" panose="05050102010706020507" pitchFamily="18" charset="2"/>
              </a:rPr>
              <a:t></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Vì</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vậy</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chất</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khí</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không</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có</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hình</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dạng</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và</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thể</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tích</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riêng</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luôn</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chiếm</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toàn</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bộ</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thể</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tích</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bình</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chứa</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và</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có</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thể</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nén</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được</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dễ</a:t>
            </a:r>
            <a:r>
              <a:rPr lang="en-US" sz="2000" i="1" dirty="0">
                <a:solidFill>
                  <a:schemeClr val="tx1"/>
                </a:solidFill>
                <a:latin typeface="+mj-lt"/>
                <a:ea typeface="Cambria" panose="02040503050406030204" pitchFamily="18" charset="0"/>
              </a:rPr>
              <a:t> </a:t>
            </a:r>
            <a:r>
              <a:rPr lang="en-US" sz="2000" i="1" dirty="0" err="1">
                <a:solidFill>
                  <a:schemeClr val="tx1"/>
                </a:solidFill>
                <a:latin typeface="+mj-lt"/>
                <a:ea typeface="Cambria" panose="02040503050406030204" pitchFamily="18" charset="0"/>
              </a:rPr>
              <a:t>dàng</a:t>
            </a:r>
            <a:r>
              <a:rPr lang="en-US" sz="2000" i="1" dirty="0">
                <a:solidFill>
                  <a:schemeClr val="tx1"/>
                </a:solidFill>
                <a:latin typeface="+mj-lt"/>
                <a:ea typeface="Cambria" panose="02040503050406030204" pitchFamily="18" charset="0"/>
              </a:rPr>
              <a:t>.</a:t>
            </a:r>
          </a:p>
          <a:p>
            <a:pPr marL="0" indent="0" algn="just">
              <a:lnSpc>
                <a:spcPct val="115000"/>
              </a:lnSpc>
              <a:buNone/>
            </a:pPr>
            <a:endParaRPr lang="en-US" sz="2000" dirty="0">
              <a:solidFill>
                <a:schemeClr val="tx1"/>
              </a:solidFill>
              <a:latin typeface="+mj-lt"/>
              <a:ea typeface="Cambria" panose="02040503050406030204" pitchFamily="18" charset="0"/>
            </a:endParaRPr>
          </a:p>
        </p:txBody>
      </p:sp>
      <p:grpSp>
        <p:nvGrpSpPr>
          <p:cNvPr id="7" name="Group 6">
            <a:extLst>
              <a:ext uri="{FF2B5EF4-FFF2-40B4-BE49-F238E27FC236}">
                <a16:creationId xmlns:a16="http://schemas.microsoft.com/office/drawing/2014/main" id="{951C815B-89D6-E5DF-54AE-BE949D1FD421}"/>
              </a:ext>
            </a:extLst>
          </p:cNvPr>
          <p:cNvGrpSpPr/>
          <p:nvPr/>
        </p:nvGrpSpPr>
        <p:grpSpPr>
          <a:xfrm>
            <a:off x="5450190" y="962758"/>
            <a:ext cx="2665005" cy="697971"/>
            <a:chOff x="5450190" y="962758"/>
            <a:chExt cx="2665005" cy="697971"/>
          </a:xfrm>
        </p:grpSpPr>
        <p:sp>
          <p:nvSpPr>
            <p:cNvPr id="13" name="Rectangle: Rounded Corners 12" descr="n26 fb Tran Phu">
              <a:extLst>
                <a:ext uri="{FF2B5EF4-FFF2-40B4-BE49-F238E27FC236}">
                  <a16:creationId xmlns:a16="http://schemas.microsoft.com/office/drawing/2014/main" id="{80FA7A24-B766-C0D3-C75A-1C29477B43A0}"/>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descr="n26 fb Tran Phu">
              <a:extLst>
                <a:ext uri="{FF2B5EF4-FFF2-40B4-BE49-F238E27FC236}">
                  <a16:creationId xmlns:a16="http://schemas.microsoft.com/office/drawing/2014/main" id="{556DA7CC-44AC-A6FD-5AC7-6D5487034176}"/>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a:solidFill>
                    <a:schemeClr val="bg1"/>
                  </a:solidFill>
                  <a:latin typeface="Bahnschrift SemiBold" panose="020B0502040204020203" pitchFamily="34" charset="0"/>
                  <a:ea typeface="Cambria" panose="02040503050406030204" pitchFamily="18" charset="0"/>
                </a:rPr>
                <a:t>Đáp án</a:t>
              </a:r>
              <a:endParaRPr lang="en-US" sz="3200" dirty="0">
                <a:solidFill>
                  <a:schemeClr val="bg1"/>
                </a:solidFill>
                <a:latin typeface="Bahnschrift SemiBold" panose="020B0502040204020203" pitchFamily="34" charset="0"/>
                <a:ea typeface="Cambria" panose="02040503050406030204" pitchFamily="18" charset="0"/>
              </a:endParaRPr>
            </a:p>
          </p:txBody>
        </p:sp>
      </p:grpSp>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pic>
        <p:nvPicPr>
          <p:cNvPr id="2" name="Picture 1" descr="n26 fb Tran Phu">
            <a:extLst>
              <a:ext uri="{FF2B5EF4-FFF2-40B4-BE49-F238E27FC236}">
                <a16:creationId xmlns:a16="http://schemas.microsoft.com/office/drawing/2014/main" id="{D692B4C7-CE00-96E8-8012-15575E9AECB5}"/>
              </a:ext>
            </a:extLst>
          </p:cNvPr>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rcRect r="32488" b="18666"/>
          <a:stretch/>
        </p:blipFill>
        <p:spPr>
          <a:xfrm>
            <a:off x="7575798" y="2321914"/>
            <a:ext cx="1428261" cy="820108"/>
          </a:xfrm>
          <a:prstGeom prst="rect">
            <a:avLst/>
          </a:prstGeom>
        </p:spPr>
      </p:pic>
      <p:pic>
        <p:nvPicPr>
          <p:cNvPr id="4" name="Picture 3" descr="n26 fb Tran Phu">
            <a:extLst>
              <a:ext uri="{FF2B5EF4-FFF2-40B4-BE49-F238E27FC236}">
                <a16:creationId xmlns:a16="http://schemas.microsoft.com/office/drawing/2014/main" id="{1DC255AA-D515-EEA4-2997-11B4AEA9A41E}"/>
              </a:ext>
            </a:extLst>
          </p:cNvPr>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Lst>
          </a:blip>
          <a:srcRect l="67512" b="18666"/>
          <a:stretch/>
        </p:blipFill>
        <p:spPr>
          <a:xfrm>
            <a:off x="8074011" y="3438239"/>
            <a:ext cx="724614" cy="729936"/>
          </a:xfrm>
          <a:prstGeom prst="rect">
            <a:avLst/>
          </a:prstGeom>
        </p:spPr>
      </p:pic>
    </p:spTree>
    <p:extLst>
      <p:ext uri="{BB962C8B-B14F-4D97-AF65-F5344CB8AC3E}">
        <p14:creationId xmlns:p14="http://schemas.microsoft.com/office/powerpoint/2010/main" val="20610501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1DBF8C0E-5F92-A7AD-7F86-CEADF9FBE624}"/>
              </a:ext>
            </a:extLst>
          </p:cNvPr>
          <p:cNvSpPr>
            <a:spLocks noGrp="1"/>
          </p:cNvSpPr>
          <p:nvPr>
            <p:ph type="body" idx="1"/>
          </p:nvPr>
        </p:nvSpPr>
        <p:spPr>
          <a:xfrm>
            <a:off x="3879984" y="1717659"/>
            <a:ext cx="4913495" cy="2602916"/>
          </a:xfrm>
        </p:spPr>
        <p:txBody>
          <a:bodyPr/>
          <a:lstStyle/>
          <a:p>
            <a:pPr marL="0" indent="0" algn="just">
              <a:lnSpc>
                <a:spcPct val="115000"/>
              </a:lnSpc>
              <a:buNone/>
            </a:pPr>
            <a:r>
              <a:rPr lang="en-US" sz="2000" dirty="0">
                <a:solidFill>
                  <a:schemeClr val="tx1"/>
                </a:solidFill>
                <a:latin typeface="+mj-lt"/>
                <a:ea typeface="Cambria" panose="02040503050406030204" pitchFamily="18" charset="0"/>
              </a:rPr>
              <a:t>b) </a:t>
            </a:r>
            <a:r>
              <a:rPr lang="en-US" sz="2000" dirty="0" err="1">
                <a:solidFill>
                  <a:schemeClr val="tx1"/>
                </a:solidFill>
                <a:latin typeface="+mj-lt"/>
                <a:ea typeface="Cambria" panose="02040503050406030204" pitchFamily="18" charset="0"/>
              </a:rPr>
              <a:t>Vì</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gần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nhau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tương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mạnh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nên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được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này</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vị</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trí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định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và</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làm</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cho</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chúng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chỉ</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có</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dao</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xung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quanh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vị</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trí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bằng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định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này</a:t>
            </a:r>
            <a:r>
              <a:rPr lang="en-US" sz="2000" dirty="0">
                <a:solidFill>
                  <a:schemeClr val="tx1"/>
                </a:solidFill>
                <a:latin typeface="+mj-lt"/>
                <a:ea typeface="Cambria" panose="02040503050406030204" pitchFamily="18" charset="0"/>
              </a:rPr>
              <a:t> </a:t>
            </a:r>
          </a:p>
          <a:p>
            <a:pPr marL="0" indent="0" algn="just">
              <a:lnSpc>
                <a:spcPct val="115000"/>
              </a:lnSpc>
              <a:buNone/>
            </a:pPr>
            <a:r>
              <a:rPr lang="en-US" sz="2000" b="1" dirty="0">
                <a:solidFill>
                  <a:schemeClr val="tx1"/>
                </a:solidFill>
                <a:latin typeface="+mj-lt"/>
                <a:ea typeface="Cambria" panose="02040503050406030204" pitchFamily="18" charset="0"/>
                <a:sym typeface="Symbol" panose="05050102010706020507" pitchFamily="18" charset="2"/>
              </a:rPr>
              <a:t></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Vì</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vậy</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vật</a:t>
            </a:r>
            <a:r>
              <a:rPr lang="en-US" sz="2000" b="1" dirty="0">
                <a:solidFill>
                  <a:schemeClr val="tx1"/>
                </a:solidFill>
                <a:latin typeface="+mj-lt"/>
                <a:ea typeface="Cambria" panose="02040503050406030204" pitchFamily="18" charset="0"/>
              </a:rPr>
              <a:t> ở </a:t>
            </a:r>
            <a:r>
              <a:rPr lang="en-US" sz="2000" b="1" dirty="0" err="1">
                <a:solidFill>
                  <a:schemeClr val="tx1"/>
                </a:solidFill>
                <a:latin typeface="+mj-lt"/>
                <a:ea typeface="Cambria" panose="02040503050406030204" pitchFamily="18" charset="0"/>
              </a:rPr>
              <a:t>thể</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rắn</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có</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thể</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tích</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và</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hình</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dạng</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riêng</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rất</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khó</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nén</a:t>
            </a:r>
            <a:r>
              <a:rPr lang="en-US" sz="2000" b="1" dirty="0">
                <a:solidFill>
                  <a:schemeClr val="tx1"/>
                </a:solidFill>
                <a:latin typeface="+mj-lt"/>
                <a:ea typeface="Cambria" panose="02040503050406030204" pitchFamily="18" charset="0"/>
              </a:rPr>
              <a:t>.</a:t>
            </a:r>
          </a:p>
        </p:txBody>
      </p:sp>
      <p:grpSp>
        <p:nvGrpSpPr>
          <p:cNvPr id="7" name="Group 6">
            <a:extLst>
              <a:ext uri="{FF2B5EF4-FFF2-40B4-BE49-F238E27FC236}">
                <a16:creationId xmlns:a16="http://schemas.microsoft.com/office/drawing/2014/main" id="{951C815B-89D6-E5DF-54AE-BE949D1FD421}"/>
              </a:ext>
            </a:extLst>
          </p:cNvPr>
          <p:cNvGrpSpPr/>
          <p:nvPr/>
        </p:nvGrpSpPr>
        <p:grpSpPr>
          <a:xfrm>
            <a:off x="5401177" y="660638"/>
            <a:ext cx="2665005" cy="697971"/>
            <a:chOff x="5450190" y="962758"/>
            <a:chExt cx="2665005" cy="697971"/>
          </a:xfrm>
        </p:grpSpPr>
        <p:sp>
          <p:nvSpPr>
            <p:cNvPr id="13" name="Rectangle: Rounded Corners 12" descr="n26 fb Tran Phu">
              <a:extLst>
                <a:ext uri="{FF2B5EF4-FFF2-40B4-BE49-F238E27FC236}">
                  <a16:creationId xmlns:a16="http://schemas.microsoft.com/office/drawing/2014/main" id="{80FA7A24-B766-C0D3-C75A-1C29477B43A0}"/>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descr="n26 fb Tran Phu">
              <a:extLst>
                <a:ext uri="{FF2B5EF4-FFF2-40B4-BE49-F238E27FC236}">
                  <a16:creationId xmlns:a16="http://schemas.microsoft.com/office/drawing/2014/main" id="{556DA7CC-44AC-A6FD-5AC7-6D5487034176}"/>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dirty="0" err="1">
                  <a:solidFill>
                    <a:schemeClr val="bg1"/>
                  </a:solidFill>
                  <a:latin typeface="Bahnschrift SemiBold" panose="020B0502040204020203" pitchFamily="34" charset="0"/>
                  <a:ea typeface="Cambria" panose="02040503050406030204" pitchFamily="18" charset="0"/>
                </a:rPr>
                <a:t>Đáp</a:t>
              </a:r>
              <a:r>
                <a:rPr lang="en-US" sz="3200" dirty="0">
                  <a:solidFill>
                    <a:schemeClr val="bg1"/>
                  </a:solidFill>
                  <a:latin typeface="Bahnschrift SemiBold" panose="020B0502040204020203" pitchFamily="34" charset="0"/>
                  <a:ea typeface="Cambria" panose="02040503050406030204" pitchFamily="18" charset="0"/>
                </a:rPr>
                <a:t> </a:t>
              </a:r>
              <a:r>
                <a:rPr lang="en-US" sz="3200" dirty="0" err="1">
                  <a:solidFill>
                    <a:schemeClr val="bg1"/>
                  </a:solidFill>
                  <a:latin typeface="Bahnschrift SemiBold" panose="020B0502040204020203" pitchFamily="34" charset="0"/>
                  <a:ea typeface="Cambria" panose="02040503050406030204" pitchFamily="18" charset="0"/>
                </a:rPr>
                <a:t>án</a:t>
              </a:r>
              <a:endParaRPr lang="en-US" sz="3200" dirty="0">
                <a:solidFill>
                  <a:schemeClr val="bg1"/>
                </a:solidFill>
                <a:latin typeface="Bahnschrift SemiBold" panose="020B0502040204020203" pitchFamily="34" charset="0"/>
                <a:ea typeface="Cambria" panose="02040503050406030204" pitchFamily="18" charset="0"/>
              </a:endParaRPr>
            </a:p>
          </p:txBody>
        </p:sp>
      </p:grpSp>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Tree>
    <p:extLst>
      <p:ext uri="{BB962C8B-B14F-4D97-AF65-F5344CB8AC3E}">
        <p14:creationId xmlns:p14="http://schemas.microsoft.com/office/powerpoint/2010/main" val="12981801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n26 fb Tran Phu">
            <a:extLst>
              <a:ext uri="{FF2B5EF4-FFF2-40B4-BE49-F238E27FC236}">
                <a16:creationId xmlns:a16="http://schemas.microsoft.com/office/drawing/2014/main" id="{1DBF8C0E-5F92-A7AD-7F86-CEADF9FBE624}"/>
              </a:ext>
            </a:extLst>
          </p:cNvPr>
          <p:cNvSpPr>
            <a:spLocks noGrp="1"/>
          </p:cNvSpPr>
          <p:nvPr>
            <p:ph type="body" idx="1"/>
          </p:nvPr>
        </p:nvSpPr>
        <p:spPr>
          <a:xfrm>
            <a:off x="3994284" y="1587157"/>
            <a:ext cx="4913495" cy="2602916"/>
          </a:xfrm>
        </p:spPr>
        <p:txBody>
          <a:bodyPr/>
          <a:lstStyle/>
          <a:p>
            <a:pPr marL="0" indent="0" algn="just">
              <a:lnSpc>
                <a:spcPct val="115000"/>
              </a:lnSpc>
              <a:buNone/>
            </a:pPr>
            <a:r>
              <a:rPr lang="en-US" sz="2000" dirty="0">
                <a:solidFill>
                  <a:schemeClr val="tx1"/>
                </a:solidFill>
                <a:latin typeface="+mj-lt"/>
                <a:ea typeface="Cambria" panose="02040503050406030204" pitchFamily="18" charset="0"/>
              </a:rPr>
              <a:t>c) </a:t>
            </a:r>
            <a:r>
              <a:rPr lang="en-US" sz="2000" dirty="0" err="1">
                <a:solidFill>
                  <a:schemeClr val="tx1"/>
                </a:solidFill>
                <a:latin typeface="+mj-lt"/>
                <a:ea typeface="Cambria" panose="02040503050406030204" pitchFamily="18" charset="0"/>
              </a:rPr>
              <a:t>Vì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lỏng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được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coi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là</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trung</a:t>
            </a:r>
            <a:r>
              <a:rPr lang="en-US" sz="2000" dirty="0">
                <a:solidFill>
                  <a:schemeClr val="tx1"/>
                </a:solidFill>
                <a:latin typeface="+mj-lt"/>
                <a:ea typeface="Cambria" panose="02040503050406030204" pitchFamily="18" charset="0"/>
              </a:rPr>
              <a:t> gian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và</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tương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lỏng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lớn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hơn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lực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tương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thể</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nên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giữ</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được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tử</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không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chuyển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phân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tán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nhau</a:t>
            </a:r>
            <a:r>
              <a:rPr lang="en-US" sz="2000" dirty="0">
                <a:solidFill>
                  <a:schemeClr val="tx1"/>
                </a:solidFill>
                <a:latin typeface="+mj-lt"/>
                <a:ea typeface="Cambria" panose="02040503050406030204" pitchFamily="18" charset="0"/>
              </a:rPr>
              <a:t> </a:t>
            </a:r>
          </a:p>
          <a:p>
            <a:pPr marL="0" indent="0" algn="just">
              <a:lnSpc>
                <a:spcPct val="115000"/>
              </a:lnSpc>
              <a:buNone/>
            </a:pPr>
            <a:r>
              <a:rPr lang="en-US" sz="2000" b="1" dirty="0">
                <a:solidFill>
                  <a:schemeClr val="tx1"/>
                </a:solidFill>
                <a:latin typeface="+mj-lt"/>
                <a:ea typeface="Cambria" panose="02040503050406030204" pitchFamily="18" charset="0"/>
                <a:sym typeface="Symbol" panose="05050102010706020507" pitchFamily="18" charset="2"/>
              </a:rPr>
              <a:t></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Vì</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vậy</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vật</a:t>
            </a:r>
            <a:r>
              <a:rPr lang="en-US" sz="2000" b="1" dirty="0">
                <a:solidFill>
                  <a:schemeClr val="tx1"/>
                </a:solidFill>
                <a:latin typeface="+mj-lt"/>
                <a:ea typeface="Cambria" panose="02040503050406030204" pitchFamily="18" charset="0"/>
              </a:rPr>
              <a:t> ở </a:t>
            </a:r>
            <a:r>
              <a:rPr lang="en-US" sz="2000" b="1" dirty="0" err="1">
                <a:solidFill>
                  <a:schemeClr val="tx1"/>
                </a:solidFill>
                <a:latin typeface="+mj-lt"/>
                <a:ea typeface="Cambria" panose="02040503050406030204" pitchFamily="18" charset="0"/>
              </a:rPr>
              <a:t>thể</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lỏng</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có</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thể</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tích</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riêng</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nhưng</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không</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có</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hình</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dạng</a:t>
            </a:r>
            <a:r>
              <a:rPr lang="en-US" sz="2000" b="1" dirty="0">
                <a:solidFill>
                  <a:schemeClr val="tx1"/>
                </a:solidFill>
                <a:latin typeface="+mj-lt"/>
                <a:ea typeface="Cambria" panose="02040503050406030204" pitchFamily="18" charset="0"/>
              </a:rPr>
              <a:t> </a:t>
            </a:r>
            <a:r>
              <a:rPr lang="en-US" sz="2000" b="1" dirty="0" err="1">
                <a:solidFill>
                  <a:schemeClr val="tx1"/>
                </a:solidFill>
                <a:latin typeface="+mj-lt"/>
                <a:ea typeface="Cambria" panose="02040503050406030204" pitchFamily="18" charset="0"/>
              </a:rPr>
              <a:t>riêng</a:t>
            </a:r>
            <a:r>
              <a:rPr lang="en-US" sz="2000" b="1" dirty="0">
                <a:solidFill>
                  <a:schemeClr val="tx1"/>
                </a:solidFill>
                <a:latin typeface="+mj-lt"/>
                <a:ea typeface="Cambria" panose="02040503050406030204" pitchFamily="18" charset="0"/>
              </a:rPr>
              <a:t>.</a:t>
            </a:r>
          </a:p>
        </p:txBody>
      </p:sp>
      <p:grpSp>
        <p:nvGrpSpPr>
          <p:cNvPr id="7" name="Group 6">
            <a:extLst>
              <a:ext uri="{FF2B5EF4-FFF2-40B4-BE49-F238E27FC236}">
                <a16:creationId xmlns:a16="http://schemas.microsoft.com/office/drawing/2014/main" id="{951C815B-89D6-E5DF-54AE-BE949D1FD421}"/>
              </a:ext>
            </a:extLst>
          </p:cNvPr>
          <p:cNvGrpSpPr/>
          <p:nvPr/>
        </p:nvGrpSpPr>
        <p:grpSpPr>
          <a:xfrm>
            <a:off x="5401177" y="660638"/>
            <a:ext cx="2665005" cy="697971"/>
            <a:chOff x="5450190" y="962758"/>
            <a:chExt cx="2665005" cy="697971"/>
          </a:xfrm>
        </p:grpSpPr>
        <p:sp>
          <p:nvSpPr>
            <p:cNvPr id="13" name="Rectangle: Rounded Corners 12" descr="n26 fb Tran Phu">
              <a:extLst>
                <a:ext uri="{FF2B5EF4-FFF2-40B4-BE49-F238E27FC236}">
                  <a16:creationId xmlns:a16="http://schemas.microsoft.com/office/drawing/2014/main" id="{80FA7A24-B766-C0D3-C75A-1C29477B43A0}"/>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descr="n26 fb Tran Phu">
              <a:extLst>
                <a:ext uri="{FF2B5EF4-FFF2-40B4-BE49-F238E27FC236}">
                  <a16:creationId xmlns:a16="http://schemas.microsoft.com/office/drawing/2014/main" id="{556DA7CC-44AC-A6FD-5AC7-6D5487034176}"/>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dirty="0" err="1">
                  <a:solidFill>
                    <a:schemeClr val="bg1"/>
                  </a:solidFill>
                  <a:latin typeface="Bahnschrift SemiBold" panose="020B0502040204020203" pitchFamily="34" charset="0"/>
                  <a:ea typeface="Cambria" panose="02040503050406030204" pitchFamily="18" charset="0"/>
                </a:rPr>
                <a:t>Đáp</a:t>
              </a:r>
              <a:r>
                <a:rPr lang="en-US" sz="3200" dirty="0">
                  <a:solidFill>
                    <a:schemeClr val="bg1"/>
                  </a:solidFill>
                  <a:latin typeface="Bahnschrift SemiBold" panose="020B0502040204020203" pitchFamily="34" charset="0"/>
                  <a:ea typeface="Cambria" panose="02040503050406030204" pitchFamily="18" charset="0"/>
                </a:rPr>
                <a:t> </a:t>
              </a:r>
              <a:r>
                <a:rPr lang="en-US" sz="3200" dirty="0" err="1">
                  <a:solidFill>
                    <a:schemeClr val="bg1"/>
                  </a:solidFill>
                  <a:latin typeface="Bahnschrift SemiBold" panose="020B0502040204020203" pitchFamily="34" charset="0"/>
                  <a:ea typeface="Cambria" panose="02040503050406030204" pitchFamily="18" charset="0"/>
                </a:rPr>
                <a:t>án</a:t>
              </a:r>
              <a:endParaRPr lang="en-US" sz="3200" dirty="0">
                <a:solidFill>
                  <a:schemeClr val="bg1"/>
                </a:solidFill>
                <a:latin typeface="Bahnschrift SemiBold" panose="020B0502040204020203" pitchFamily="34" charset="0"/>
                <a:ea typeface="Cambria" panose="02040503050406030204" pitchFamily="18" charset="0"/>
              </a:endParaRPr>
            </a:p>
          </p:txBody>
        </p:sp>
      </p:grpSp>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Tree>
    <p:extLst>
      <p:ext uri="{BB962C8B-B14F-4D97-AF65-F5344CB8AC3E}">
        <p14:creationId xmlns:p14="http://schemas.microsoft.com/office/powerpoint/2010/main" val="194248170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10" name="Google Shape;751;p42" descr="n26 fb Tran Phu">
            <a:extLst>
              <a:ext uri="{FF2B5EF4-FFF2-40B4-BE49-F238E27FC236}">
                <a16:creationId xmlns:a16="http://schemas.microsoft.com/office/drawing/2014/main" id="{6690F8BE-2421-2E65-8373-CAA71B405A66}"/>
              </a:ext>
            </a:extLst>
          </p:cNvPr>
          <p:cNvSpPr txBox="1">
            <a:spLocks noGrp="1"/>
          </p:cNvSpPr>
          <p:nvPr>
            <p:ph type="body" idx="1"/>
          </p:nvPr>
        </p:nvSpPr>
        <p:spPr>
          <a:xfrm>
            <a:off x="3903258" y="2849840"/>
            <a:ext cx="2767753" cy="1679543"/>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GB" sz="2000" dirty="0" err="1">
                <a:solidFill>
                  <a:schemeClr val="tx1"/>
                </a:solidFill>
                <a:latin typeface="+mj-lt"/>
                <a:ea typeface="Cambria" panose="02040503050406030204" pitchFamily="18" charset="0"/>
              </a:rPr>
              <a:t>Khoảng</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cách</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giữa</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các</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phân</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tử</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càng</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lớn</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thì</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lực</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liên</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kết</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giữa</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chúng</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càng</a:t>
            </a:r>
            <a:r>
              <a:rPr lang="en-GB" sz="2000" dirty="0">
                <a:solidFill>
                  <a:schemeClr val="tx1"/>
                </a:solidFill>
                <a:latin typeface="+mj-lt"/>
                <a:ea typeface="Cambria" panose="02040503050406030204" pitchFamily="18" charset="0"/>
              </a:rPr>
              <a:t> </a:t>
            </a:r>
            <a:r>
              <a:rPr lang="en-GB" sz="2000" dirty="0" err="1">
                <a:solidFill>
                  <a:schemeClr val="tx1"/>
                </a:solidFill>
                <a:latin typeface="+mj-lt"/>
                <a:ea typeface="Cambria" panose="02040503050406030204" pitchFamily="18" charset="0"/>
              </a:rPr>
              <a:t>yếu</a:t>
            </a:r>
            <a:r>
              <a:rPr lang="en-GB" sz="2000" dirty="0">
                <a:solidFill>
                  <a:schemeClr val="tx1"/>
                </a:solidFill>
                <a:latin typeface="+mj-lt"/>
                <a:ea typeface="Cambria" panose="02040503050406030204" pitchFamily="18" charset="0"/>
              </a:rPr>
              <a:t>.</a:t>
            </a:r>
            <a:endParaRPr sz="2000" dirty="0">
              <a:solidFill>
                <a:schemeClr val="tx1"/>
              </a:solidFill>
              <a:latin typeface="+mj-lt"/>
              <a:ea typeface="Cambria" panose="02040503050406030204" pitchFamily="18" charset="0"/>
            </a:endParaRPr>
          </a:p>
        </p:txBody>
      </p:sp>
      <p:sp>
        <p:nvSpPr>
          <p:cNvPr id="11" name="Google Shape;752;p42" descr="n26 fb Tran Phu">
            <a:extLst>
              <a:ext uri="{FF2B5EF4-FFF2-40B4-BE49-F238E27FC236}">
                <a16:creationId xmlns:a16="http://schemas.microsoft.com/office/drawing/2014/main" id="{F2CEA361-CE7C-0FD4-D457-851D9AF8ED7F}"/>
              </a:ext>
            </a:extLst>
          </p:cNvPr>
          <p:cNvSpPr txBox="1">
            <a:spLocks/>
          </p:cNvSpPr>
          <p:nvPr/>
        </p:nvSpPr>
        <p:spPr>
          <a:xfrm>
            <a:off x="7043709" y="2943473"/>
            <a:ext cx="1825971" cy="120688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rgbClr val="000000"/>
              </a:buClr>
              <a:buSzPts val="1400"/>
              <a:buFont typeface="Catamaran"/>
              <a:buNone/>
              <a:defRPr sz="1400" b="1" i="0" u="none" strike="noStrike" cap="none">
                <a:solidFill>
                  <a:srgbClr val="000000"/>
                </a:solidFill>
                <a:latin typeface="Catamaran"/>
                <a:ea typeface="Catamaran"/>
                <a:cs typeface="Catamaran"/>
                <a:sym typeface="Catamaran"/>
              </a:defRPr>
            </a:lvl1pPr>
            <a:lvl2pPr marL="914400" marR="0" lvl="1"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2pPr>
            <a:lvl3pPr marL="1371600" marR="0" lvl="2"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3pPr>
            <a:lvl4pPr marL="1828800" marR="0" lvl="3"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4pPr>
            <a:lvl5pPr marL="2286000" marR="0" lvl="4"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5pPr>
            <a:lvl6pPr marL="2743200" marR="0" lvl="5"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6pPr>
            <a:lvl7pPr marL="3200400" marR="0" lvl="6"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7pPr>
            <a:lvl8pPr marL="3657600" marR="0" lvl="7"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8pPr>
            <a:lvl9pPr marL="4114800" marR="0" lvl="8" indent="-317500" algn="l" rtl="0">
              <a:lnSpc>
                <a:spcPct val="100000"/>
              </a:lnSpc>
              <a:spcBef>
                <a:spcPts val="0"/>
              </a:spcBef>
              <a:spcAft>
                <a:spcPts val="0"/>
              </a:spcAft>
              <a:buClr>
                <a:srgbClr val="000000"/>
              </a:buClr>
              <a:buSzPts val="1400"/>
              <a:buFont typeface="Catamaran"/>
              <a:buNone/>
              <a:defRPr sz="1400" b="0" i="0" u="none" strike="noStrike" cap="none">
                <a:solidFill>
                  <a:srgbClr val="000000"/>
                </a:solidFill>
                <a:latin typeface="Catamaran"/>
                <a:ea typeface="Catamaran"/>
                <a:cs typeface="Catamaran"/>
                <a:sym typeface="Catamaran"/>
              </a:defRPr>
            </a:lvl9pPr>
          </a:lstStyle>
          <a:p>
            <a:pPr marL="0" indent="0" algn="just"/>
            <a:r>
              <a:rPr lang="en-US" sz="2000" b="0" dirty="0" err="1">
                <a:solidFill>
                  <a:schemeClr val="tx1"/>
                </a:solidFill>
                <a:latin typeface="+mj-lt"/>
                <a:ea typeface="Cambria" panose="02040503050406030204" pitchFamily="18" charset="0"/>
              </a:rPr>
              <a:t>Các</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phân</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tử</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sắp</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xếp</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có</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trật</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tự</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thì</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lực</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liên</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kết</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giữa</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chúng</a:t>
            </a:r>
            <a:r>
              <a:rPr lang="en-US" sz="2000" b="0" dirty="0">
                <a:solidFill>
                  <a:schemeClr val="tx1"/>
                </a:solidFill>
                <a:latin typeface="+mj-lt"/>
                <a:ea typeface="Cambria" panose="02040503050406030204" pitchFamily="18" charset="0"/>
              </a:rPr>
              <a:t> </a:t>
            </a:r>
            <a:r>
              <a:rPr lang="en-US" sz="2000" b="0" dirty="0" err="1">
                <a:solidFill>
                  <a:schemeClr val="tx1"/>
                </a:solidFill>
                <a:latin typeface="+mj-lt"/>
                <a:ea typeface="Cambria" panose="02040503050406030204" pitchFamily="18" charset="0"/>
              </a:rPr>
              <a:t>mạnh</a:t>
            </a:r>
            <a:endParaRPr lang="en-US" sz="2000" b="0" dirty="0">
              <a:solidFill>
                <a:schemeClr val="tx1"/>
              </a:solidFill>
              <a:latin typeface="+mj-lt"/>
              <a:ea typeface="Cambria" panose="02040503050406030204" pitchFamily="18" charset="0"/>
            </a:endParaRPr>
          </a:p>
          <a:p>
            <a:pPr marL="0" indent="0" algn="just"/>
            <a:endParaRPr lang="en-US" sz="2000" b="0" dirty="0">
              <a:solidFill>
                <a:srgbClr val="F28482"/>
              </a:solidFill>
              <a:latin typeface="+mj-lt"/>
              <a:ea typeface="Cambria" panose="02040503050406030204" pitchFamily="18" charset="0"/>
            </a:endParaRPr>
          </a:p>
        </p:txBody>
      </p:sp>
      <p:pic>
        <p:nvPicPr>
          <p:cNvPr id="12" name="Picture 11" descr="n26 fb Tran Phu">
            <a:extLst>
              <a:ext uri="{FF2B5EF4-FFF2-40B4-BE49-F238E27FC236}">
                <a16:creationId xmlns:a16="http://schemas.microsoft.com/office/drawing/2014/main" id="{C0A1190A-0902-75F8-1607-0BB079BE7112}"/>
              </a:ext>
            </a:extLst>
          </p:cNvPr>
          <p:cNvPicPr>
            <a:picLocks noChangeAspect="1"/>
          </p:cNvPicPr>
          <p:nvPr/>
        </p:nvPicPr>
        <p:blipFill>
          <a:blip r:embed="rId3"/>
          <a:stretch>
            <a:fillRect/>
          </a:stretch>
        </p:blipFill>
        <p:spPr>
          <a:xfrm>
            <a:off x="6831444" y="1396093"/>
            <a:ext cx="2038236" cy="1363323"/>
          </a:xfrm>
          <a:prstGeom prst="rect">
            <a:avLst/>
          </a:prstGeom>
        </p:spPr>
      </p:pic>
      <p:pic>
        <p:nvPicPr>
          <p:cNvPr id="15" name="Picture 14" descr="n26 fb Tran Phu">
            <a:extLst>
              <a:ext uri="{FF2B5EF4-FFF2-40B4-BE49-F238E27FC236}">
                <a16:creationId xmlns:a16="http://schemas.microsoft.com/office/drawing/2014/main" id="{60B00FA0-7CC3-5A46-F8EE-E316370445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355244"/>
            <a:ext cx="1404172" cy="1404172"/>
          </a:xfrm>
          <a:prstGeom prst="rect">
            <a:avLst/>
          </a:prstGeom>
        </p:spPr>
      </p:pic>
      <p:sp>
        <p:nvSpPr>
          <p:cNvPr id="16" name="Rectangle: Rounded Corners 15" descr="n26 fb Tran Phu">
            <a:extLst>
              <a:ext uri="{FF2B5EF4-FFF2-40B4-BE49-F238E27FC236}">
                <a16:creationId xmlns:a16="http://schemas.microsoft.com/office/drawing/2014/main" id="{93C23B75-8AA2-5A45-0C52-14DDF5DC1677}"/>
              </a:ext>
            </a:extLst>
          </p:cNvPr>
          <p:cNvSpPr/>
          <p:nvPr/>
        </p:nvSpPr>
        <p:spPr>
          <a:xfrm>
            <a:off x="4818958" y="527499"/>
            <a:ext cx="3704105" cy="546493"/>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Google Shape;750;p42" descr="n26 fb Tran Phu">
            <a:extLst>
              <a:ext uri="{FF2B5EF4-FFF2-40B4-BE49-F238E27FC236}">
                <a16:creationId xmlns:a16="http://schemas.microsoft.com/office/drawing/2014/main" id="{926BE4A8-4F9D-EFBF-1777-0886F8542790}"/>
              </a:ext>
            </a:extLst>
          </p:cNvPr>
          <p:cNvSpPr txBox="1">
            <a:spLocks noGrp="1"/>
          </p:cNvSpPr>
          <p:nvPr>
            <p:ph type="title"/>
          </p:nvPr>
        </p:nvSpPr>
        <p:spPr>
          <a:xfrm>
            <a:off x="4748158" y="543660"/>
            <a:ext cx="3845704" cy="430887"/>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2200" dirty="0" err="1">
                <a:solidFill>
                  <a:schemeClr val="bg1"/>
                </a:solidFill>
                <a:latin typeface="Bahnschrift SemiBold" panose="020B0502040204020203" pitchFamily="34" charset="0"/>
                <a:ea typeface="Cambria" panose="02040503050406030204" pitchFamily="18" charset="0"/>
              </a:rPr>
              <a:t>Đặc</a:t>
            </a:r>
            <a:r>
              <a:rPr lang="en-GB" sz="2200" dirty="0">
                <a:solidFill>
                  <a:schemeClr val="bg1"/>
                </a:solidFill>
                <a:latin typeface="Bahnschrift SemiBold" panose="020B0502040204020203" pitchFamily="34" charset="0"/>
                <a:ea typeface="Cambria" panose="02040503050406030204" pitchFamily="18" charset="0"/>
              </a:rPr>
              <a:t> </a:t>
            </a:r>
            <a:r>
              <a:rPr lang="en-GB" sz="2200" dirty="0" err="1">
                <a:solidFill>
                  <a:schemeClr val="bg1"/>
                </a:solidFill>
                <a:latin typeface="Bahnschrift SemiBold" panose="020B0502040204020203" pitchFamily="34" charset="0"/>
                <a:ea typeface="Cambria" panose="02040503050406030204" pitchFamily="18" charset="0"/>
              </a:rPr>
              <a:t>điểm</a:t>
            </a:r>
            <a:r>
              <a:rPr lang="en-GB" sz="2200" dirty="0">
                <a:solidFill>
                  <a:schemeClr val="bg1"/>
                </a:solidFill>
                <a:latin typeface="Bahnschrift SemiBold" panose="020B0502040204020203" pitchFamily="34" charset="0"/>
                <a:ea typeface="Cambria" panose="02040503050406030204" pitchFamily="18" charset="0"/>
              </a:rPr>
              <a:t> </a:t>
            </a:r>
            <a:r>
              <a:rPr lang="en-GB" sz="2200" dirty="0" err="1">
                <a:solidFill>
                  <a:schemeClr val="bg1"/>
                </a:solidFill>
                <a:latin typeface="Bahnschrift SemiBold" panose="020B0502040204020203" pitchFamily="34" charset="0"/>
                <a:ea typeface="Cambria" panose="02040503050406030204" pitchFamily="18" charset="0"/>
              </a:rPr>
              <a:t>của</a:t>
            </a:r>
            <a:r>
              <a:rPr lang="en-GB" sz="2200" dirty="0">
                <a:solidFill>
                  <a:schemeClr val="bg1"/>
                </a:solidFill>
                <a:latin typeface="Bahnschrift SemiBold" panose="020B0502040204020203" pitchFamily="34" charset="0"/>
                <a:ea typeface="Cambria" panose="02040503050406030204" pitchFamily="18" charset="0"/>
              </a:rPr>
              <a:t> </a:t>
            </a:r>
            <a:r>
              <a:rPr lang="en-GB" sz="2200" dirty="0" err="1">
                <a:solidFill>
                  <a:schemeClr val="bg1"/>
                </a:solidFill>
                <a:latin typeface="Bahnschrift SemiBold" panose="020B0502040204020203" pitchFamily="34" charset="0"/>
                <a:ea typeface="Cambria" panose="02040503050406030204" pitchFamily="18" charset="0"/>
              </a:rPr>
              <a:t>phân</a:t>
            </a:r>
            <a:r>
              <a:rPr lang="en-GB" sz="2200" dirty="0">
                <a:solidFill>
                  <a:schemeClr val="bg1"/>
                </a:solidFill>
                <a:latin typeface="Bahnschrift SemiBold" panose="020B0502040204020203" pitchFamily="34" charset="0"/>
                <a:ea typeface="Cambria" panose="02040503050406030204" pitchFamily="18" charset="0"/>
              </a:rPr>
              <a:t> </a:t>
            </a:r>
            <a:r>
              <a:rPr lang="en-GB" sz="2200" dirty="0" err="1">
                <a:solidFill>
                  <a:schemeClr val="bg1"/>
                </a:solidFill>
                <a:latin typeface="Bahnschrift SemiBold" panose="020B0502040204020203" pitchFamily="34" charset="0"/>
                <a:ea typeface="Cambria" panose="02040503050406030204" pitchFamily="18" charset="0"/>
              </a:rPr>
              <a:t>tử</a:t>
            </a:r>
            <a:r>
              <a:rPr lang="en-GB" sz="2200" dirty="0">
                <a:solidFill>
                  <a:schemeClr val="bg1"/>
                </a:solidFill>
                <a:latin typeface="Bahnschrift SemiBold" panose="020B0502040204020203" pitchFamily="34" charset="0"/>
                <a:ea typeface="Cambria" panose="02040503050406030204" pitchFamily="18" charset="0"/>
              </a:rPr>
              <a:t>:</a:t>
            </a:r>
            <a:endParaRPr sz="2200" dirty="0">
              <a:solidFill>
                <a:schemeClr val="bg1"/>
              </a:solidFill>
              <a:latin typeface="Bahnschrift SemiBold" panose="020B0502040204020203" pitchFamily="34" charset="0"/>
              <a:ea typeface="Cambria" panose="02040503050406030204" pitchFamily="18" charset="0"/>
            </a:endParaRPr>
          </a:p>
        </p:txBody>
      </p:sp>
    </p:spTree>
    <p:extLst>
      <p:ext uri="{BB962C8B-B14F-4D97-AF65-F5344CB8AC3E}">
        <p14:creationId xmlns:p14="http://schemas.microsoft.com/office/powerpoint/2010/main" val="32467853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xEl>
                                              <p:pRg st="0" end="0"/>
                                            </p:txEl>
                                          </p:spTgt>
                                        </p:tgtEl>
                                        <p:attrNameLst>
                                          <p:attrName>style.visibility</p:attrName>
                                        </p:attrNameLst>
                                      </p:cBhvr>
                                      <p:to>
                                        <p:strVal val="visible"/>
                                      </p:to>
                                    </p:set>
                                    <p:animEffect transition="in" filter="wipe(down)">
                                      <p:cBhvr>
                                        <p:cTn id="10" dur="500"/>
                                        <p:tgtEl>
                                          <p:spTgt spid="1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xEl>
                                              <p:pRg st="0" end="0"/>
                                            </p:txEl>
                                          </p:spTgt>
                                        </p:tgtEl>
                                        <p:attrNameLst>
                                          <p:attrName>style.visibility</p:attrName>
                                        </p:attrNameLst>
                                      </p:cBhvr>
                                      <p:to>
                                        <p:strVal val="visible"/>
                                      </p:to>
                                    </p:set>
                                    <p:animEffect transition="in" filter="barn(inVertical)">
                                      <p:cBhvr>
                                        <p:cTn id="18"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 </a:t>
              </a:r>
              <a:r>
                <a:rPr lang="en-US" b="1" dirty="0" err="1">
                  <a:latin typeface="Times New Roman" pitchFamily="18" charset="0"/>
                  <a:cs typeface="Times New Roman" pitchFamily="18" charset="0"/>
                </a:rPr>
                <a:t>Cấu</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trúc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rắn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lỏng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và</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chất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khí</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pic>
        <p:nvPicPr>
          <p:cNvPr id="5" name="videoplayback (online-video-cutter.com)" descr="n26 fb Tran Phu">
            <a:hlinkClick r:id="" action="ppaction://media"/>
            <a:extLst>
              <a:ext uri="{FF2B5EF4-FFF2-40B4-BE49-F238E27FC236}">
                <a16:creationId xmlns:a16="http://schemas.microsoft.com/office/drawing/2014/main" id="{8C3FDAE2-156A-8EE2-528C-A01FE32B4C0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029469" y="1714500"/>
            <a:ext cx="4977371" cy="2804160"/>
          </a:xfrm>
          <a:prstGeom prst="rect">
            <a:avLst/>
          </a:prstGeom>
        </p:spPr>
      </p:pic>
    </p:spTree>
    <p:extLst>
      <p:ext uri="{BB962C8B-B14F-4D97-AF65-F5344CB8AC3E}">
        <p14:creationId xmlns:p14="http://schemas.microsoft.com/office/powerpoint/2010/main" val="39322188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58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III.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2" name="Google Shape;476;p33" descr="n26 fb Tran Phu">
            <a:extLst>
              <a:ext uri="{FF2B5EF4-FFF2-40B4-BE49-F238E27FC236}">
                <a16:creationId xmlns:a16="http://schemas.microsoft.com/office/drawing/2014/main" id="{EB4EDBF6-E6DC-B3F5-A1C2-715C5F9ADED8}"/>
              </a:ext>
            </a:extLst>
          </p:cNvPr>
          <p:cNvSpPr txBox="1">
            <a:spLocks noGrp="1"/>
          </p:cNvSpPr>
          <p:nvPr>
            <p:ph type="title"/>
          </p:nvPr>
        </p:nvSpPr>
        <p:spPr>
          <a:xfrm>
            <a:off x="2220408" y="962758"/>
            <a:ext cx="7906858" cy="1345721"/>
          </a:xfrm>
          <a:prstGeom prst="rect">
            <a:avLst/>
          </a:prstGeom>
        </p:spPr>
        <p:txBody>
          <a:bodyPr spcFirstLastPara="1" wrap="square" lIns="91425" tIns="91425" rIns="91425" bIns="91425" anchor="ctr" anchorCtr="0">
            <a:noAutofit/>
          </a:bodyPr>
          <a:lstStyle/>
          <a:p>
            <a:r>
              <a:rPr lang="en-US" dirty="0">
                <a:solidFill>
                  <a:srgbClr val="84A59D"/>
                </a:solidFill>
                <a:latin typeface="Bahnschrift SemiBold" panose="020B0502040204020203" pitchFamily="34" charset="0"/>
              </a:rPr>
              <a:t>III. SỰ CHUYỂN THỂ</a:t>
            </a:r>
          </a:p>
        </p:txBody>
      </p:sp>
      <p:pic>
        <p:nvPicPr>
          <p:cNvPr id="3" name="Picture 2" descr="n26 fb Tran Phu">
            <a:extLst>
              <a:ext uri="{FF2B5EF4-FFF2-40B4-BE49-F238E27FC236}">
                <a16:creationId xmlns:a16="http://schemas.microsoft.com/office/drawing/2014/main" id="{5E212128-BD7A-F188-13B6-F4C1799C33E5}"/>
              </a:ext>
            </a:extLst>
          </p:cNvPr>
          <p:cNvPicPr/>
          <p:nvPr/>
        </p:nvPicPr>
        <p:blipFill>
          <a:blip r:embed="rId3"/>
          <a:stretch>
            <a:fillRect/>
          </a:stretch>
        </p:blipFill>
        <p:spPr>
          <a:xfrm>
            <a:off x="5107800" y="2308479"/>
            <a:ext cx="2420760" cy="2207207"/>
          </a:xfrm>
          <a:prstGeom prst="rect">
            <a:avLst/>
          </a:prstGeom>
        </p:spPr>
      </p:pic>
    </p:spTree>
    <p:extLst>
      <p:ext uri="{BB962C8B-B14F-4D97-AF65-F5344CB8AC3E}">
        <p14:creationId xmlns:p14="http://schemas.microsoft.com/office/powerpoint/2010/main" val="24066810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1.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2. </a:t>
              </a:r>
              <a:r>
                <a:rPr lang="en-US" dirty="0" err="1">
                  <a:latin typeface="Times New Roman" pitchFamily="18" charset="0"/>
                  <a:cs typeface="Times New Roman" pitchFamily="18" charset="0"/>
                </a:rPr>
                <a:t>Dùng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giải</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thích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6" name="Rectangle: Rounded Corners 5" descr="n26 fb Tran Phu">
            <a:extLst>
              <a:ext uri="{FF2B5EF4-FFF2-40B4-BE49-F238E27FC236}">
                <a16:creationId xmlns:a16="http://schemas.microsoft.com/office/drawing/2014/main" id="{FCD03A1C-FFA4-9594-5371-5C9F37FEAEE5}"/>
              </a:ext>
            </a:extLst>
          </p:cNvPr>
          <p:cNvSpPr/>
          <p:nvPr/>
        </p:nvSpPr>
        <p:spPr>
          <a:xfrm>
            <a:off x="4799869" y="568556"/>
            <a:ext cx="2244157" cy="559248"/>
          </a:xfrm>
          <a:prstGeom prst="roundRect">
            <a:avLst>
              <a:gd name="adj" fmla="val 50000"/>
            </a:avLst>
          </a:prstGeom>
          <a:solidFill>
            <a:srgbClr val="84A5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576;p36" descr="n26 fb Tran Phu">
            <a:extLst>
              <a:ext uri="{FF2B5EF4-FFF2-40B4-BE49-F238E27FC236}">
                <a16:creationId xmlns:a16="http://schemas.microsoft.com/office/drawing/2014/main" id="{0AEFEA73-EA3B-2150-03BB-4DE827CF2465}"/>
              </a:ext>
            </a:extLst>
          </p:cNvPr>
          <p:cNvSpPr txBox="1">
            <a:spLocks noGrp="1"/>
          </p:cNvSpPr>
          <p:nvPr>
            <p:ph type="title"/>
          </p:nvPr>
        </p:nvSpPr>
        <p:spPr>
          <a:xfrm>
            <a:off x="4732019" y="568556"/>
            <a:ext cx="2424181" cy="55924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2000" dirty="0">
                <a:solidFill>
                  <a:schemeClr val="bg1"/>
                </a:solidFill>
                <a:latin typeface="+mj-lt"/>
              </a:rPr>
              <a:t>1. </a:t>
            </a:r>
            <a:r>
              <a:rPr lang="en-GB" sz="2000" dirty="0" err="1">
                <a:solidFill>
                  <a:schemeClr val="bg1"/>
                </a:solidFill>
                <a:latin typeface="+mj-lt"/>
              </a:rPr>
              <a:t>Sự</a:t>
            </a:r>
            <a:r>
              <a:rPr lang="en-GB" sz="2000" dirty="0">
                <a:solidFill>
                  <a:schemeClr val="bg1"/>
                </a:solidFill>
                <a:latin typeface="+mj-lt"/>
              </a:rPr>
              <a:t> </a:t>
            </a:r>
            <a:r>
              <a:rPr lang="en-GB" sz="2000" dirty="0" err="1">
                <a:solidFill>
                  <a:schemeClr val="bg1"/>
                </a:solidFill>
                <a:latin typeface="+mj-lt"/>
              </a:rPr>
              <a:t>chuyển</a:t>
            </a:r>
            <a:r>
              <a:rPr lang="en-GB" sz="2000" dirty="0">
                <a:solidFill>
                  <a:schemeClr val="bg1"/>
                </a:solidFill>
                <a:latin typeface="+mj-lt"/>
              </a:rPr>
              <a:t> </a:t>
            </a:r>
            <a:r>
              <a:rPr lang="en-GB" sz="2000" dirty="0" err="1">
                <a:solidFill>
                  <a:schemeClr val="bg1"/>
                </a:solidFill>
                <a:latin typeface="+mj-lt"/>
              </a:rPr>
              <a:t>thể</a:t>
            </a:r>
            <a:endParaRPr sz="2000" dirty="0">
              <a:solidFill>
                <a:schemeClr val="bg1"/>
              </a:solidFill>
              <a:latin typeface="+mj-lt"/>
            </a:endParaRPr>
          </a:p>
        </p:txBody>
      </p:sp>
      <p:sp>
        <p:nvSpPr>
          <p:cNvPr id="8" name="Google Shape;578;p36" descr="n26 fb Tran Phu">
            <a:extLst>
              <a:ext uri="{FF2B5EF4-FFF2-40B4-BE49-F238E27FC236}">
                <a16:creationId xmlns:a16="http://schemas.microsoft.com/office/drawing/2014/main" id="{9937C4C2-D925-DD6E-4507-1D7C78113CA2}"/>
              </a:ext>
            </a:extLst>
          </p:cNvPr>
          <p:cNvSpPr txBox="1">
            <a:spLocks/>
          </p:cNvSpPr>
          <p:nvPr/>
        </p:nvSpPr>
        <p:spPr>
          <a:xfrm>
            <a:off x="3742825" y="1275922"/>
            <a:ext cx="5401175" cy="38663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5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1pPr>
            <a:lvl2pPr marL="914400" marR="0" lvl="1"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2pPr>
            <a:lvl3pPr marL="1371600" marR="0" lvl="2"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3pPr>
            <a:lvl4pPr marL="1828800" marR="0" lvl="3"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4pPr>
            <a:lvl5pPr marL="2286000" marR="0" lvl="4"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5pPr>
            <a:lvl6pPr marL="2743200" marR="0" lvl="5"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6pPr>
            <a:lvl7pPr marL="3200400" marR="0" lvl="6"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7pPr>
            <a:lvl8pPr marL="3657600" marR="0" lvl="7"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8pPr>
            <a:lvl9pPr marL="4114800" marR="0" lvl="8"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9pPr>
          </a:lstStyle>
          <a:p>
            <a:pPr marL="0" indent="0" algn="just">
              <a:buFont typeface="Catamaran"/>
              <a:buNone/>
            </a:pPr>
            <a:r>
              <a:rPr lang="vi-VN" sz="2000" dirty="0">
                <a:solidFill>
                  <a:schemeClr val="tx1"/>
                </a:solidFill>
                <a:latin typeface="+mj-lt"/>
                <a:ea typeface="Cambria" panose="02040503050406030204" pitchFamily="18" charset="0"/>
              </a:rPr>
              <a:t>- Các chất có thể chuyển từ thể này sang thể khác. </a:t>
            </a:r>
          </a:p>
          <a:p>
            <a:pPr marL="0" indent="0" algn="just">
              <a:buFont typeface="Catamaran"/>
              <a:buNone/>
            </a:pPr>
            <a:r>
              <a:rPr lang="vi-VN" sz="2000" dirty="0">
                <a:solidFill>
                  <a:schemeClr val="tx1"/>
                </a:solidFill>
                <a:latin typeface="+mj-lt"/>
                <a:ea typeface="Cambria" panose="02040503050406030204" pitchFamily="18" charset="0"/>
              </a:rPr>
              <a:t>- Đa số các chất ở thể rắn khi nóng lên có thể chuyển sang thể lỏng, rồi từ thể lỏng sang thể khí.</a:t>
            </a:r>
          </a:p>
          <a:p>
            <a:pPr marL="0" indent="0" algn="just">
              <a:buFont typeface="Catamaran"/>
              <a:buNone/>
            </a:pPr>
            <a:r>
              <a:rPr lang="vi-VN" sz="2000" dirty="0">
                <a:solidFill>
                  <a:schemeClr val="tx1"/>
                </a:solidFill>
                <a:latin typeface="+mj-lt"/>
                <a:ea typeface="Cambria" panose="02040503050406030204" pitchFamily="18" charset="0"/>
              </a:rPr>
              <a:t>- Ngược lại, đa số chất khí khi lạnh đi có thể chuyển sang thể lỏng, rồi từ thể lỏng sang thể rắn</a:t>
            </a:r>
          </a:p>
          <a:p>
            <a:pPr marL="0" indent="0" algn="just">
              <a:buFont typeface="Catamaran"/>
              <a:buNone/>
            </a:pPr>
            <a:r>
              <a:rPr lang="vi-VN" sz="2000" dirty="0">
                <a:solidFill>
                  <a:schemeClr val="tx1"/>
                </a:solidFill>
                <a:latin typeface="+mj-lt"/>
                <a:ea typeface="Cambria" panose="02040503050406030204" pitchFamily="18" charset="0"/>
              </a:rPr>
              <a:t>- Một số chất có thể chuyển trực tiếp từ thể rắn sang thể khí và ngược lại.</a:t>
            </a:r>
          </a:p>
        </p:txBody>
      </p:sp>
    </p:spTree>
    <p:extLst>
      <p:ext uri="{BB962C8B-B14F-4D97-AF65-F5344CB8AC3E}">
        <p14:creationId xmlns:p14="http://schemas.microsoft.com/office/powerpoint/2010/main" val="41555035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4" name="Google Shape;573;p36" descr="n26 fb Tran Phu">
            <a:extLst>
              <a:ext uri="{FF2B5EF4-FFF2-40B4-BE49-F238E27FC236}">
                <a16:creationId xmlns:a16="http://schemas.microsoft.com/office/drawing/2014/main" id="{2D61C0B4-72BE-0A16-1F60-491F412161EA}"/>
              </a:ext>
            </a:extLst>
          </p:cNvPr>
          <p:cNvSpPr/>
          <p:nvPr/>
        </p:nvSpPr>
        <p:spPr>
          <a:xfrm>
            <a:off x="4310430" y="620371"/>
            <a:ext cx="3924300" cy="1122938"/>
          </a:xfrm>
          <a:custGeom>
            <a:avLst/>
            <a:gdLst/>
            <a:ahLst/>
            <a:cxnLst/>
            <a:rect l="l" t="t" r="r" b="b"/>
            <a:pathLst>
              <a:path w="82894" h="58064" extrusionOk="0">
                <a:moveTo>
                  <a:pt x="42354" y="0"/>
                </a:moveTo>
                <a:cubicBezTo>
                  <a:pt x="19854" y="0"/>
                  <a:pt x="1" y="8431"/>
                  <a:pt x="1" y="28946"/>
                </a:cubicBezTo>
                <a:cubicBezTo>
                  <a:pt x="1" y="45000"/>
                  <a:pt x="7280" y="58063"/>
                  <a:pt x="40699" y="58063"/>
                </a:cubicBezTo>
                <a:cubicBezTo>
                  <a:pt x="63199" y="58063"/>
                  <a:pt x="82893" y="54265"/>
                  <a:pt x="81398" y="28946"/>
                </a:cubicBezTo>
                <a:cubicBezTo>
                  <a:pt x="80577" y="13063"/>
                  <a:pt x="69486" y="0"/>
                  <a:pt x="42354" y="0"/>
                </a:cubicBezTo>
                <a:close/>
              </a:path>
            </a:pathLst>
          </a:custGeom>
          <a:solidFill>
            <a:srgbClr val="F28482"/>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Google Shape;576;p36" descr="n26 fb Tran Phu">
            <a:extLst>
              <a:ext uri="{FF2B5EF4-FFF2-40B4-BE49-F238E27FC236}">
                <a16:creationId xmlns:a16="http://schemas.microsoft.com/office/drawing/2014/main" id="{1B624C78-A818-F7F4-9577-8D663B114BAE}"/>
              </a:ext>
            </a:extLst>
          </p:cNvPr>
          <p:cNvSpPr txBox="1">
            <a:spLocks noGrp="1"/>
          </p:cNvSpPr>
          <p:nvPr>
            <p:ph type="title"/>
          </p:nvPr>
        </p:nvSpPr>
        <p:spPr>
          <a:xfrm>
            <a:off x="4492377" y="929262"/>
            <a:ext cx="3560405" cy="633897"/>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GB" sz="2000" dirty="0">
                <a:solidFill>
                  <a:schemeClr val="bg1"/>
                </a:solidFill>
                <a:latin typeface="+mj-lt"/>
              </a:rPr>
              <a:t>2. </a:t>
            </a:r>
            <a:r>
              <a:rPr lang="en-GB" sz="2000" dirty="0" err="1">
                <a:solidFill>
                  <a:schemeClr val="bg1"/>
                </a:solidFill>
                <a:latin typeface="+mj-lt"/>
              </a:rPr>
              <a:t>Dùng</a:t>
            </a:r>
            <a:r>
              <a:rPr lang="en-GB" sz="2000" dirty="0">
                <a:solidFill>
                  <a:schemeClr val="bg1"/>
                </a:solidFill>
                <a:latin typeface="+mj-lt"/>
              </a:rPr>
              <a:t> </a:t>
            </a:r>
            <a:r>
              <a:rPr lang="en-GB" sz="2000" dirty="0" err="1">
                <a:solidFill>
                  <a:schemeClr val="bg1"/>
                </a:solidFill>
                <a:latin typeface="+mj-lt"/>
              </a:rPr>
              <a:t>mô</a:t>
            </a:r>
            <a:r>
              <a:rPr lang="en-GB" sz="2000" dirty="0">
                <a:solidFill>
                  <a:schemeClr val="bg1"/>
                </a:solidFill>
                <a:latin typeface="+mj-lt"/>
              </a:rPr>
              <a:t> </a:t>
            </a:r>
            <a:r>
              <a:rPr lang="en-GB" sz="2000" dirty="0" err="1">
                <a:solidFill>
                  <a:schemeClr val="bg1"/>
                </a:solidFill>
                <a:latin typeface="+mj-lt"/>
              </a:rPr>
              <a:t>hình</a:t>
            </a:r>
            <a:r>
              <a:rPr lang="en-GB" sz="2000" dirty="0">
                <a:solidFill>
                  <a:schemeClr val="bg1"/>
                </a:solidFill>
                <a:latin typeface="+mj-lt"/>
              </a:rPr>
              <a:t> </a:t>
            </a:r>
            <a:r>
              <a:rPr lang="en-GB" sz="2000" dirty="0" err="1">
                <a:solidFill>
                  <a:schemeClr val="bg1"/>
                </a:solidFill>
                <a:latin typeface="+mj-lt"/>
              </a:rPr>
              <a:t>động</a:t>
            </a:r>
            <a:r>
              <a:rPr lang="en-GB" sz="2000" dirty="0">
                <a:solidFill>
                  <a:schemeClr val="bg1"/>
                </a:solidFill>
                <a:latin typeface="+mj-lt"/>
              </a:rPr>
              <a:t> </a:t>
            </a:r>
            <a:r>
              <a:rPr lang="en-GB" sz="2000" dirty="0" err="1">
                <a:solidFill>
                  <a:schemeClr val="bg1"/>
                </a:solidFill>
                <a:latin typeface="+mj-lt"/>
              </a:rPr>
              <a:t>học</a:t>
            </a:r>
            <a:r>
              <a:rPr lang="en-GB" sz="2000" dirty="0">
                <a:solidFill>
                  <a:schemeClr val="bg1"/>
                </a:solidFill>
                <a:latin typeface="+mj-lt"/>
              </a:rPr>
              <a:t> </a:t>
            </a:r>
            <a:r>
              <a:rPr lang="en-GB" sz="2000" dirty="0" err="1">
                <a:solidFill>
                  <a:schemeClr val="bg1"/>
                </a:solidFill>
                <a:latin typeface="+mj-lt"/>
              </a:rPr>
              <a:t>phân</a:t>
            </a:r>
            <a:r>
              <a:rPr lang="en-GB" sz="2000" dirty="0">
                <a:solidFill>
                  <a:schemeClr val="bg1"/>
                </a:solidFill>
                <a:latin typeface="+mj-lt"/>
              </a:rPr>
              <a:t> </a:t>
            </a:r>
            <a:r>
              <a:rPr lang="en-GB" sz="2000" dirty="0" err="1">
                <a:solidFill>
                  <a:schemeClr val="bg1"/>
                </a:solidFill>
                <a:latin typeface="+mj-lt"/>
              </a:rPr>
              <a:t>tử</a:t>
            </a:r>
            <a:r>
              <a:rPr lang="en-GB" sz="2000" dirty="0">
                <a:solidFill>
                  <a:schemeClr val="bg1"/>
                </a:solidFill>
                <a:latin typeface="+mj-lt"/>
              </a:rPr>
              <a:t> </a:t>
            </a:r>
            <a:r>
              <a:rPr lang="en-GB" sz="2000" dirty="0" err="1">
                <a:solidFill>
                  <a:schemeClr val="bg1"/>
                </a:solidFill>
                <a:latin typeface="+mj-lt"/>
              </a:rPr>
              <a:t>giải</a:t>
            </a:r>
            <a:r>
              <a:rPr lang="en-GB" sz="2000" dirty="0">
                <a:solidFill>
                  <a:schemeClr val="bg1"/>
                </a:solidFill>
                <a:latin typeface="+mj-lt"/>
              </a:rPr>
              <a:t> </a:t>
            </a:r>
            <a:r>
              <a:rPr lang="en-GB" sz="2000" dirty="0" err="1">
                <a:solidFill>
                  <a:schemeClr val="bg1"/>
                </a:solidFill>
                <a:latin typeface="+mj-lt"/>
              </a:rPr>
              <a:t>thích</a:t>
            </a:r>
            <a:r>
              <a:rPr lang="en-GB" sz="2000" dirty="0">
                <a:solidFill>
                  <a:schemeClr val="bg1"/>
                </a:solidFill>
                <a:latin typeface="+mj-lt"/>
              </a:rPr>
              <a:t> </a:t>
            </a:r>
            <a:r>
              <a:rPr lang="en-GB" sz="2000" dirty="0" err="1">
                <a:solidFill>
                  <a:schemeClr val="bg1"/>
                </a:solidFill>
                <a:latin typeface="+mj-lt"/>
              </a:rPr>
              <a:t>sự</a:t>
            </a:r>
            <a:r>
              <a:rPr lang="en-GB" sz="2000" dirty="0">
                <a:solidFill>
                  <a:schemeClr val="bg1"/>
                </a:solidFill>
                <a:latin typeface="+mj-lt"/>
              </a:rPr>
              <a:t> </a:t>
            </a:r>
            <a:r>
              <a:rPr lang="en-GB" sz="2000" dirty="0" err="1">
                <a:solidFill>
                  <a:schemeClr val="bg1"/>
                </a:solidFill>
                <a:latin typeface="+mj-lt"/>
              </a:rPr>
              <a:t>chuyển</a:t>
            </a:r>
            <a:r>
              <a:rPr lang="en-GB" sz="2000" dirty="0">
                <a:solidFill>
                  <a:schemeClr val="bg1"/>
                </a:solidFill>
                <a:latin typeface="+mj-lt"/>
              </a:rPr>
              <a:t> </a:t>
            </a:r>
            <a:r>
              <a:rPr lang="en-GB" sz="2000" dirty="0" err="1">
                <a:solidFill>
                  <a:schemeClr val="bg1"/>
                </a:solidFill>
                <a:latin typeface="+mj-lt"/>
              </a:rPr>
              <a:t>thể</a:t>
            </a:r>
            <a:endParaRPr sz="2000" dirty="0">
              <a:solidFill>
                <a:schemeClr val="bg1"/>
              </a:solidFill>
              <a:latin typeface="+mj-lt"/>
            </a:endParaRPr>
          </a:p>
        </p:txBody>
      </p:sp>
      <p:grpSp>
        <p:nvGrpSpPr>
          <p:cNvPr id="10" name="Group 9" descr="n26 fb Tran Phu">
            <a:extLst>
              <a:ext uri="{FF2B5EF4-FFF2-40B4-BE49-F238E27FC236}">
                <a16:creationId xmlns:a16="http://schemas.microsoft.com/office/drawing/2014/main" id="{F094FAAB-4F10-0170-23DC-D88CE3C23FAD}"/>
              </a:ext>
            </a:extLst>
          </p:cNvPr>
          <p:cNvGrpSpPr/>
          <p:nvPr/>
        </p:nvGrpSpPr>
        <p:grpSpPr>
          <a:xfrm>
            <a:off x="7327247" y="3601392"/>
            <a:ext cx="1704748" cy="1461155"/>
            <a:chOff x="5378445" y="2593397"/>
            <a:chExt cx="3356708" cy="2233039"/>
          </a:xfrm>
        </p:grpSpPr>
        <p:pic>
          <p:nvPicPr>
            <p:cNvPr id="11" name="Picture 10">
              <a:extLst>
                <a:ext uri="{FF2B5EF4-FFF2-40B4-BE49-F238E27FC236}">
                  <a16:creationId xmlns:a16="http://schemas.microsoft.com/office/drawing/2014/main" id="{B5E911C2-E499-E6D0-2400-C7635DAE6A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445" y="2593397"/>
              <a:ext cx="3356708" cy="1892198"/>
            </a:xfrm>
            <a:prstGeom prst="rect">
              <a:avLst/>
            </a:prstGeom>
          </p:spPr>
        </p:pic>
        <p:sp>
          <p:nvSpPr>
            <p:cNvPr id="12" name="TextBox 11">
              <a:extLst>
                <a:ext uri="{FF2B5EF4-FFF2-40B4-BE49-F238E27FC236}">
                  <a16:creationId xmlns:a16="http://schemas.microsoft.com/office/drawing/2014/main" id="{B29BE8B5-32B2-C0A2-49AF-54E84481139C}"/>
                </a:ext>
              </a:extLst>
            </p:cNvPr>
            <p:cNvSpPr txBox="1"/>
            <p:nvPr/>
          </p:nvSpPr>
          <p:spPr>
            <a:xfrm>
              <a:off x="6115285" y="4426326"/>
              <a:ext cx="2105162" cy="400110"/>
            </a:xfrm>
            <a:prstGeom prst="rect">
              <a:avLst/>
            </a:prstGeom>
            <a:noFill/>
          </p:spPr>
          <p:txBody>
            <a:bodyPr wrap="square" rtlCol="0">
              <a:spAutoFit/>
            </a:bodyPr>
            <a:lstStyle/>
            <a:p>
              <a:r>
                <a:rPr lang="en-US" sz="2000" b="1" dirty="0" err="1">
                  <a:solidFill>
                    <a:schemeClr val="tx1"/>
                  </a:solidFill>
                  <a:latin typeface="+mj-lt"/>
                  <a:cs typeface="Catamaran" panose="020B0604020202020204" charset="0"/>
                </a:rPr>
                <a:t>Sự</a:t>
              </a:r>
              <a:r>
                <a:rPr lang="en-US" sz="2000" b="1" dirty="0">
                  <a:solidFill>
                    <a:schemeClr val="tx1"/>
                  </a:solidFill>
                  <a:latin typeface="+mj-lt"/>
                  <a:cs typeface="Catamaran" panose="020B0604020202020204" charset="0"/>
                </a:rPr>
                <a:t> </a:t>
              </a:r>
              <a:r>
                <a:rPr lang="en-US" sz="2000" b="1" dirty="0" err="1">
                  <a:solidFill>
                    <a:schemeClr val="tx1"/>
                  </a:solidFill>
                  <a:latin typeface="+mj-lt"/>
                  <a:cs typeface="Catamaran" panose="020B0604020202020204" charset="0"/>
                </a:rPr>
                <a:t>sôi</a:t>
              </a:r>
              <a:r>
                <a:rPr lang="en-US" sz="2000" b="1" dirty="0">
                  <a:solidFill>
                    <a:schemeClr val="tx1"/>
                  </a:solidFill>
                  <a:latin typeface="+mj-lt"/>
                  <a:cs typeface="Catamaran" panose="020B0604020202020204" charset="0"/>
                </a:rPr>
                <a:t> </a:t>
              </a:r>
            </a:p>
          </p:txBody>
        </p:sp>
      </p:grpSp>
      <p:grpSp>
        <p:nvGrpSpPr>
          <p:cNvPr id="13" name="Group 12" descr="n26 fb Tran Phu">
            <a:extLst>
              <a:ext uri="{FF2B5EF4-FFF2-40B4-BE49-F238E27FC236}">
                <a16:creationId xmlns:a16="http://schemas.microsoft.com/office/drawing/2014/main" id="{EBF489E8-9451-53B9-67BD-377CEB58D0DF}"/>
              </a:ext>
            </a:extLst>
          </p:cNvPr>
          <p:cNvGrpSpPr/>
          <p:nvPr/>
        </p:nvGrpSpPr>
        <p:grpSpPr>
          <a:xfrm>
            <a:off x="7300725" y="2016905"/>
            <a:ext cx="1804554" cy="1471854"/>
            <a:chOff x="5536596" y="318725"/>
            <a:chExt cx="3553227" cy="2524940"/>
          </a:xfrm>
        </p:grpSpPr>
        <p:pic>
          <p:nvPicPr>
            <p:cNvPr id="14" name="Picture 13">
              <a:extLst>
                <a:ext uri="{FF2B5EF4-FFF2-40B4-BE49-F238E27FC236}">
                  <a16:creationId xmlns:a16="http://schemas.microsoft.com/office/drawing/2014/main" id="{F39AA674-3302-A066-CE66-F3206E2D9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6596" y="318725"/>
              <a:ext cx="3356708" cy="1779460"/>
            </a:xfrm>
            <a:prstGeom prst="rect">
              <a:avLst/>
            </a:prstGeom>
          </p:spPr>
        </p:pic>
        <p:sp>
          <p:nvSpPr>
            <p:cNvPr id="15" name="TextBox 14">
              <a:extLst>
                <a:ext uri="{FF2B5EF4-FFF2-40B4-BE49-F238E27FC236}">
                  <a16:creationId xmlns:a16="http://schemas.microsoft.com/office/drawing/2014/main" id="{1D763648-908E-7D23-C459-DD58D4F4E20A}"/>
                </a:ext>
              </a:extLst>
            </p:cNvPr>
            <p:cNvSpPr txBox="1"/>
            <p:nvPr/>
          </p:nvSpPr>
          <p:spPr>
            <a:xfrm>
              <a:off x="5733115" y="2157283"/>
              <a:ext cx="3356708" cy="686382"/>
            </a:xfrm>
            <a:prstGeom prst="rect">
              <a:avLst/>
            </a:prstGeom>
            <a:noFill/>
          </p:spPr>
          <p:txBody>
            <a:bodyPr wrap="square" rtlCol="0">
              <a:spAutoFit/>
            </a:bodyPr>
            <a:lstStyle/>
            <a:p>
              <a:r>
                <a:rPr lang="en-US" sz="2000" b="1" dirty="0" err="1">
                  <a:solidFill>
                    <a:schemeClr val="tx1"/>
                  </a:solidFill>
                  <a:latin typeface="+mj-lt"/>
                  <a:cs typeface="Catamaran" panose="020B0604020202020204" charset="0"/>
                </a:rPr>
                <a:t>Sự</a:t>
              </a:r>
              <a:r>
                <a:rPr lang="en-US" sz="2000" b="1" dirty="0">
                  <a:solidFill>
                    <a:schemeClr val="tx1"/>
                  </a:solidFill>
                  <a:latin typeface="+mj-lt"/>
                  <a:cs typeface="Catamaran" panose="020B0604020202020204" charset="0"/>
                </a:rPr>
                <a:t> bay </a:t>
              </a:r>
              <a:r>
                <a:rPr lang="en-US" sz="2000" b="1" dirty="0" err="1">
                  <a:solidFill>
                    <a:schemeClr val="tx1"/>
                  </a:solidFill>
                  <a:latin typeface="+mj-lt"/>
                  <a:cs typeface="Catamaran" panose="020B0604020202020204" charset="0"/>
                </a:rPr>
                <a:t>hơi</a:t>
              </a:r>
              <a:endParaRPr lang="en-US" sz="2000" b="1" dirty="0">
                <a:solidFill>
                  <a:schemeClr val="tx1"/>
                </a:solidFill>
                <a:latin typeface="+mj-lt"/>
                <a:cs typeface="Catamaran" panose="020B0604020202020204" charset="0"/>
              </a:endParaRPr>
            </a:p>
          </p:txBody>
        </p:sp>
      </p:grpSp>
      <p:grpSp>
        <p:nvGrpSpPr>
          <p:cNvPr id="16" name="Group 15" descr="n26 fb Tran Phu">
            <a:extLst>
              <a:ext uri="{FF2B5EF4-FFF2-40B4-BE49-F238E27FC236}">
                <a16:creationId xmlns:a16="http://schemas.microsoft.com/office/drawing/2014/main" id="{A71B73B3-7582-2315-9622-DC17317DE635}"/>
              </a:ext>
            </a:extLst>
          </p:cNvPr>
          <p:cNvGrpSpPr/>
          <p:nvPr/>
        </p:nvGrpSpPr>
        <p:grpSpPr>
          <a:xfrm>
            <a:off x="4183203" y="2464312"/>
            <a:ext cx="2809388" cy="1965717"/>
            <a:chOff x="59272" y="2001275"/>
            <a:chExt cx="4861124" cy="2963323"/>
          </a:xfrm>
        </p:grpSpPr>
        <p:sp>
          <p:nvSpPr>
            <p:cNvPr id="17" name="TextBox 16">
              <a:extLst>
                <a:ext uri="{FF2B5EF4-FFF2-40B4-BE49-F238E27FC236}">
                  <a16:creationId xmlns:a16="http://schemas.microsoft.com/office/drawing/2014/main" id="{31FD3995-1247-591D-9245-31329FAC5FD1}"/>
                </a:ext>
              </a:extLst>
            </p:cNvPr>
            <p:cNvSpPr txBox="1"/>
            <p:nvPr/>
          </p:nvSpPr>
          <p:spPr>
            <a:xfrm>
              <a:off x="59272" y="3948935"/>
              <a:ext cx="4861124" cy="1015663"/>
            </a:xfrm>
            <a:prstGeom prst="rect">
              <a:avLst/>
            </a:prstGeom>
            <a:noFill/>
          </p:spPr>
          <p:txBody>
            <a:bodyPr wrap="square" rtlCol="0">
              <a:spAutoFit/>
            </a:bodyPr>
            <a:lstStyle/>
            <a:p>
              <a:pPr algn="ctr"/>
              <a:r>
                <a:rPr lang="en-US" sz="2000" b="1" dirty="0" err="1">
                  <a:solidFill>
                    <a:schemeClr val="tx1"/>
                  </a:solidFill>
                  <a:latin typeface="+mj-lt"/>
                  <a:ea typeface="Cambria" panose="02040503050406030204" pitchFamily="18" charset="0"/>
                  <a:cs typeface="Catamaran" panose="020B0604020202020204" charset="0"/>
                </a:rPr>
                <a:t>Hình</a:t>
              </a:r>
              <a:r>
                <a:rPr lang="en-US" sz="2000" b="1" dirty="0">
                  <a:solidFill>
                    <a:schemeClr val="tx1"/>
                  </a:solidFill>
                  <a:latin typeface="+mj-lt"/>
                  <a:ea typeface="Cambria" panose="02040503050406030204" pitchFamily="18" charset="0"/>
                  <a:cs typeface="Catamaran" panose="020B0604020202020204" charset="0"/>
                </a:rPr>
                <a:t> 1.5: </a:t>
              </a:r>
              <a:r>
                <a:rPr lang="en-US" sz="2000" b="1" dirty="0" err="1">
                  <a:solidFill>
                    <a:schemeClr val="tx1"/>
                  </a:solidFill>
                  <a:latin typeface="+mj-lt"/>
                  <a:ea typeface="Cambria" panose="02040503050406030204" pitchFamily="18" charset="0"/>
                  <a:cs typeface="Catamaran" panose="020B0604020202020204" charset="0"/>
                </a:rPr>
                <a:t>Đồ</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thị</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về</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sự</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thay</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đổi</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nhiệt</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độ</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của</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nước</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theo</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thời</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gian</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khi</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được</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đun</a:t>
              </a:r>
              <a:r>
                <a:rPr lang="en-US" sz="2000" b="1" dirty="0">
                  <a:solidFill>
                    <a:schemeClr val="tx1"/>
                  </a:solidFill>
                  <a:latin typeface="+mj-lt"/>
                  <a:ea typeface="Cambria" panose="02040503050406030204" pitchFamily="18" charset="0"/>
                  <a:cs typeface="Catamaran" panose="020B0604020202020204" charset="0"/>
                </a:rPr>
                <a:t> </a:t>
              </a:r>
              <a:r>
                <a:rPr lang="en-US" sz="2000" b="1" dirty="0" err="1">
                  <a:solidFill>
                    <a:schemeClr val="tx1"/>
                  </a:solidFill>
                  <a:latin typeface="+mj-lt"/>
                  <a:ea typeface="Cambria" panose="02040503050406030204" pitchFamily="18" charset="0"/>
                  <a:cs typeface="Catamaran" panose="020B0604020202020204" charset="0"/>
                </a:rPr>
                <a:t>sôi</a:t>
              </a:r>
              <a:endParaRPr lang="en-US" sz="2000" b="1" dirty="0">
                <a:solidFill>
                  <a:schemeClr val="tx1"/>
                </a:solidFill>
                <a:latin typeface="+mj-lt"/>
                <a:ea typeface="Cambria" panose="02040503050406030204" pitchFamily="18" charset="0"/>
                <a:cs typeface="Catamaran" panose="020B0604020202020204" charset="0"/>
              </a:endParaRPr>
            </a:p>
          </p:txBody>
        </p:sp>
        <p:pic>
          <p:nvPicPr>
            <p:cNvPr id="18" name="Picture 17">
              <a:extLst>
                <a:ext uri="{FF2B5EF4-FFF2-40B4-BE49-F238E27FC236}">
                  <a16:creationId xmlns:a16="http://schemas.microsoft.com/office/drawing/2014/main" id="{BAEE9247-987A-2BC9-8BD3-9BC477699C76}"/>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228737" y="2001275"/>
              <a:ext cx="4516303" cy="1905780"/>
            </a:xfrm>
            <a:prstGeom prst="rect">
              <a:avLst/>
            </a:prstGeom>
          </p:spPr>
        </p:pic>
      </p:grpSp>
    </p:spTree>
    <p:extLst>
      <p:ext uri="{BB962C8B-B14F-4D97-AF65-F5344CB8AC3E}">
        <p14:creationId xmlns:p14="http://schemas.microsoft.com/office/powerpoint/2010/main" val="4970446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4" name="Oval Callout 1" descr="n26 fb Tran Phu">
            <a:extLst>
              <a:ext uri="{FF2B5EF4-FFF2-40B4-BE49-F238E27FC236}">
                <a16:creationId xmlns:a16="http://schemas.microsoft.com/office/drawing/2014/main" id="{C93F64CD-7681-3D0F-85E5-6FFE634C55C2}"/>
              </a:ext>
            </a:extLst>
          </p:cNvPr>
          <p:cNvSpPr/>
          <p:nvPr/>
        </p:nvSpPr>
        <p:spPr>
          <a:xfrm>
            <a:off x="3634519" y="1584960"/>
            <a:ext cx="3991024" cy="1581129"/>
          </a:xfrm>
          <a:prstGeom prst="wedgeEllipseCallout">
            <a:avLst>
              <a:gd name="adj1" fmla="val 60569"/>
              <a:gd name="adj2" fmla="val 76239"/>
            </a:avLst>
          </a:prstGeom>
          <a:solidFill>
            <a:srgbClr val="F6BD60"/>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Google Shape;578;p36" descr="n26 fb Tran Phu">
            <a:extLst>
              <a:ext uri="{FF2B5EF4-FFF2-40B4-BE49-F238E27FC236}">
                <a16:creationId xmlns:a16="http://schemas.microsoft.com/office/drawing/2014/main" id="{67EB021D-0F3D-D726-3657-0AAA195EF991}"/>
              </a:ext>
            </a:extLst>
          </p:cNvPr>
          <p:cNvSpPr txBox="1">
            <a:spLocks/>
          </p:cNvSpPr>
          <p:nvPr/>
        </p:nvSpPr>
        <p:spPr>
          <a:xfrm>
            <a:off x="4090425" y="1696875"/>
            <a:ext cx="3248198" cy="13572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5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1pPr>
            <a:lvl2pPr marL="914400" marR="0" lvl="1"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2pPr>
            <a:lvl3pPr marL="1371600" marR="0" lvl="2"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3pPr>
            <a:lvl4pPr marL="1828800" marR="0" lvl="3"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4pPr>
            <a:lvl5pPr marL="2286000" marR="0" lvl="4"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5pPr>
            <a:lvl6pPr marL="2743200" marR="0" lvl="5"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6pPr>
            <a:lvl7pPr marL="3200400" marR="0" lvl="6"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7pPr>
            <a:lvl8pPr marL="3657600" marR="0" lvl="7"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8pPr>
            <a:lvl9pPr marL="4114800" marR="0" lvl="8" indent="-317500" algn="l" rtl="0">
              <a:lnSpc>
                <a:spcPct val="100000"/>
              </a:lnSpc>
              <a:spcBef>
                <a:spcPts val="0"/>
              </a:spcBef>
              <a:spcAft>
                <a:spcPts val="0"/>
              </a:spcAft>
              <a:buClr>
                <a:srgbClr val="000000"/>
              </a:buClr>
              <a:buSzPts val="1400"/>
              <a:buFont typeface="Catamaran"/>
              <a:buChar char="■"/>
              <a:defRPr sz="1400" b="0" i="0" u="none" strike="noStrike" cap="none">
                <a:solidFill>
                  <a:srgbClr val="000000"/>
                </a:solidFill>
                <a:latin typeface="Catamaran"/>
                <a:ea typeface="Catamaran"/>
                <a:cs typeface="Catamaran"/>
                <a:sym typeface="Catamaran"/>
              </a:defRPr>
            </a:lvl9pPr>
          </a:lstStyle>
          <a:p>
            <a:pPr marL="0" indent="0">
              <a:buFont typeface="Catamaran"/>
              <a:buNone/>
            </a:pPr>
            <a:r>
              <a:rPr lang="vi-VN" sz="2200" dirty="0">
                <a:solidFill>
                  <a:schemeClr val="bg1"/>
                </a:solidFill>
                <a:latin typeface="+mj-lt"/>
                <a:ea typeface="Cambria" panose="02040503050406030204" pitchFamily="18" charset="0"/>
              </a:rPr>
              <a:t>Tại sao khi bay hơi nhiệt độ của chất lỏng giảm???</a:t>
            </a:r>
          </a:p>
        </p:txBody>
      </p:sp>
      <p:pic>
        <p:nvPicPr>
          <p:cNvPr id="9" name="Picture 8" descr="n26 fb Tran Phu">
            <a:extLst>
              <a:ext uri="{FF2B5EF4-FFF2-40B4-BE49-F238E27FC236}">
                <a16:creationId xmlns:a16="http://schemas.microsoft.com/office/drawing/2014/main" id="{649B3332-F08C-EF2E-B482-FBD8E941AC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5542" y="3771900"/>
            <a:ext cx="1371600" cy="1371600"/>
          </a:xfrm>
          <a:prstGeom prst="rect">
            <a:avLst/>
          </a:prstGeom>
        </p:spPr>
      </p:pic>
    </p:spTree>
    <p:extLst>
      <p:ext uri="{BB962C8B-B14F-4D97-AF65-F5344CB8AC3E}">
        <p14:creationId xmlns:p14="http://schemas.microsoft.com/office/powerpoint/2010/main" val="36849082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2" name="Text Placeholder 2" descr="n26 fb Tran Phu">
            <a:extLst>
              <a:ext uri="{FF2B5EF4-FFF2-40B4-BE49-F238E27FC236}">
                <a16:creationId xmlns:a16="http://schemas.microsoft.com/office/drawing/2014/main" id="{E879B59D-1EE7-566D-CCC1-7493AF850019}"/>
              </a:ext>
            </a:extLst>
          </p:cNvPr>
          <p:cNvSpPr>
            <a:spLocks noGrp="1"/>
          </p:cNvSpPr>
          <p:nvPr>
            <p:ph type="body" idx="1"/>
          </p:nvPr>
        </p:nvSpPr>
        <p:spPr>
          <a:xfrm>
            <a:off x="4085863" y="1104435"/>
            <a:ext cx="4789067" cy="1418141"/>
          </a:xfrm>
        </p:spPr>
        <p:txBody>
          <a:bodyPr/>
          <a:lstStyle/>
          <a:p>
            <a:pPr marL="139700" indent="0" algn="just">
              <a:lnSpc>
                <a:spcPct val="130000"/>
              </a:lnSpc>
              <a:buNone/>
            </a:pPr>
            <a:r>
              <a:rPr lang="vi-VN" sz="2000" dirty="0">
                <a:solidFill>
                  <a:schemeClr val="tx1"/>
                </a:solidFill>
                <a:latin typeface="+mn-lt"/>
                <a:ea typeface="Cambria" panose="02040503050406030204" pitchFamily="18" charset="0"/>
              </a:rPr>
              <a:t>Quá trình bay hơi do một số phân tử nước ở bề mặt của nước có động năng chuyển động nhiệt lớn, nên nội năng giảm ⇒ nhiệt độ giảm.</a:t>
            </a:r>
            <a:endParaRPr lang="en-US" sz="2000" dirty="0">
              <a:solidFill>
                <a:schemeClr val="tx1"/>
              </a:solidFill>
              <a:latin typeface="+mn-lt"/>
              <a:ea typeface="Cambria" panose="02040503050406030204" pitchFamily="18" charset="0"/>
            </a:endParaRPr>
          </a:p>
        </p:txBody>
      </p:sp>
      <p:pic>
        <p:nvPicPr>
          <p:cNvPr id="3" name="Picture 2" descr="n26 fb Tran Phu">
            <a:extLst>
              <a:ext uri="{FF2B5EF4-FFF2-40B4-BE49-F238E27FC236}">
                <a16:creationId xmlns:a16="http://schemas.microsoft.com/office/drawing/2014/main" id="{92273CC4-3B28-5699-3EBF-145FD029DC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9523" y="3080948"/>
            <a:ext cx="2028468" cy="1695965"/>
          </a:xfrm>
          <a:prstGeom prst="rect">
            <a:avLst/>
          </a:prstGeom>
        </p:spPr>
      </p:pic>
    </p:spTree>
    <p:extLst>
      <p:ext uri="{BB962C8B-B14F-4D97-AF65-F5344CB8AC3E}">
        <p14:creationId xmlns:p14="http://schemas.microsoft.com/office/powerpoint/2010/main" val="2210913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11" name="Google Shape;561;p35" descr="n26 fb Tran Phu">
            <a:extLst>
              <a:ext uri="{FF2B5EF4-FFF2-40B4-BE49-F238E27FC236}">
                <a16:creationId xmlns:a16="http://schemas.microsoft.com/office/drawing/2014/main" id="{3315F989-D3A4-F4C3-7654-2959D1F9FAF6}"/>
              </a:ext>
            </a:extLst>
          </p:cNvPr>
          <p:cNvSpPr txBox="1">
            <a:spLocks noGrp="1"/>
          </p:cNvSpPr>
          <p:nvPr>
            <p:ph type="body" idx="1"/>
          </p:nvPr>
        </p:nvSpPr>
        <p:spPr>
          <a:xfrm>
            <a:off x="3624244" y="503795"/>
            <a:ext cx="5313872" cy="4546591"/>
          </a:xfrm>
          <a:prstGeom prst="rect">
            <a:avLst/>
          </a:prstGeom>
        </p:spPr>
        <p:txBody>
          <a:bodyPr spcFirstLastPara="1" wrap="square" lIns="91425" tIns="91425" rIns="91425" bIns="91425" anchor="t" anchorCtr="0">
            <a:noAutofit/>
          </a:bodyPr>
          <a:lstStyle/>
          <a:p>
            <a:pPr marL="139700" lvl="0" indent="0" algn="ctr" rtl="0">
              <a:lnSpc>
                <a:spcPct val="130000"/>
              </a:lnSpc>
              <a:spcBef>
                <a:spcPts val="0"/>
              </a:spcBef>
              <a:spcAft>
                <a:spcPts val="0"/>
              </a:spcAft>
              <a:buSzPts val="1400"/>
              <a:buNone/>
            </a:pPr>
            <a:r>
              <a:rPr lang="en-US" sz="2000" b="1" dirty="0">
                <a:solidFill>
                  <a:srgbClr val="F28482"/>
                </a:solidFill>
                <a:latin typeface="+mj-lt"/>
                <a:ea typeface="Cambria" panose="02040503050406030204" pitchFamily="18" charset="0"/>
              </a:rPr>
              <a:t>PHIẾU HỌC TẬP SỐ 4</a:t>
            </a:r>
          </a:p>
          <a:p>
            <a:pPr marL="139700" lvl="0" indent="0" algn="just">
              <a:lnSpc>
                <a:spcPct val="130000"/>
              </a:lnSpc>
              <a:buNone/>
            </a:pPr>
            <a:r>
              <a:rPr lang="vi-VN" sz="2000" b="1" u="sng" dirty="0">
                <a:solidFill>
                  <a:schemeClr val="tx1"/>
                </a:solidFill>
                <a:latin typeface="+mj-lt"/>
                <a:ea typeface="Cambria" panose="02040503050406030204" pitchFamily="18" charset="0"/>
              </a:rPr>
              <a:t>Câu 1:</a:t>
            </a:r>
            <a:r>
              <a:rPr lang="vi-VN" sz="2000" b="1" dirty="0">
                <a:solidFill>
                  <a:schemeClr val="tx1"/>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Hãy dựa vào đồ thị ở H1.5 để mô tả sự thay đổi nhiệt độ của nước khi được đun từ 20℃ tới khi sôi?</a:t>
            </a:r>
          </a:p>
          <a:p>
            <a:pPr marL="139700" lvl="0" indent="0" algn="just">
              <a:lnSpc>
                <a:spcPct val="130000"/>
              </a:lnSpc>
              <a:buNone/>
            </a:pPr>
            <a:r>
              <a:rPr lang="vi-VN" sz="2000" b="1" u="sng" dirty="0">
                <a:solidFill>
                  <a:schemeClr val="tx1"/>
                </a:solidFill>
                <a:latin typeface="+mj-lt"/>
                <a:ea typeface="Cambria" panose="02040503050406030204" pitchFamily="18" charset="0"/>
              </a:rPr>
              <a:t>Câu 2:</a:t>
            </a:r>
            <a:r>
              <a:rPr lang="vi-VN" sz="2000" b="1" dirty="0">
                <a:solidFill>
                  <a:schemeClr val="tx1"/>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Khi nước đang sôi thì năng lượng mà nước nhận được từ nguồn nhiệt có được chuyển hóa thành động năng của các phân tử nước không? Tại sao?</a:t>
            </a:r>
          </a:p>
        </p:txBody>
      </p:sp>
      <p:grpSp>
        <p:nvGrpSpPr>
          <p:cNvPr id="12" name="Group 11" descr="n26 fb Tran Phu">
            <a:extLst>
              <a:ext uri="{FF2B5EF4-FFF2-40B4-BE49-F238E27FC236}">
                <a16:creationId xmlns:a16="http://schemas.microsoft.com/office/drawing/2014/main" id="{54E1FE61-9BCE-C044-716D-CDAA3A4DD01B}"/>
              </a:ext>
            </a:extLst>
          </p:cNvPr>
          <p:cNvGrpSpPr/>
          <p:nvPr/>
        </p:nvGrpSpPr>
        <p:grpSpPr>
          <a:xfrm>
            <a:off x="5692140" y="3379574"/>
            <a:ext cx="3245976" cy="1727004"/>
            <a:chOff x="-3225976" y="2091375"/>
            <a:chExt cx="8130621" cy="3330120"/>
          </a:xfrm>
        </p:grpSpPr>
        <p:sp>
          <p:nvSpPr>
            <p:cNvPr id="13" name="TextBox 12">
              <a:extLst>
                <a:ext uri="{FF2B5EF4-FFF2-40B4-BE49-F238E27FC236}">
                  <a16:creationId xmlns:a16="http://schemas.microsoft.com/office/drawing/2014/main" id="{72243179-E94A-E465-E234-AC8794331BE8}"/>
                </a:ext>
              </a:extLst>
            </p:cNvPr>
            <p:cNvSpPr txBox="1"/>
            <p:nvPr/>
          </p:nvSpPr>
          <p:spPr>
            <a:xfrm>
              <a:off x="-3225976" y="3997156"/>
              <a:ext cx="8130621" cy="1424339"/>
            </a:xfrm>
            <a:prstGeom prst="rect">
              <a:avLst/>
            </a:prstGeom>
            <a:noFill/>
          </p:spPr>
          <p:txBody>
            <a:bodyPr wrap="square" rtlCol="0">
              <a:spAutoFit/>
            </a:bodyPr>
            <a:lstStyle/>
            <a:p>
              <a:pPr algn="ctr"/>
              <a:r>
                <a:rPr lang="en-US" b="1" dirty="0" err="1">
                  <a:solidFill>
                    <a:schemeClr val="tx1"/>
                  </a:solidFill>
                  <a:latin typeface="+mj-lt"/>
                  <a:ea typeface="Cambria" panose="02040503050406030204" pitchFamily="18" charset="0"/>
                  <a:cs typeface="Catamaran" panose="020B0604020202020204" charset="0"/>
                </a:rPr>
                <a:t>Hình</a:t>
              </a:r>
              <a:r>
                <a:rPr lang="en-US" b="1" dirty="0">
                  <a:solidFill>
                    <a:schemeClr val="tx1"/>
                  </a:solidFill>
                  <a:latin typeface="+mj-lt"/>
                  <a:ea typeface="Cambria" panose="02040503050406030204" pitchFamily="18" charset="0"/>
                  <a:cs typeface="Catamaran" panose="020B0604020202020204" charset="0"/>
                </a:rPr>
                <a:t> 1.5: </a:t>
              </a:r>
              <a:r>
                <a:rPr lang="en-US" b="1" dirty="0" err="1">
                  <a:solidFill>
                    <a:schemeClr val="tx1"/>
                  </a:solidFill>
                  <a:latin typeface="+mj-lt"/>
                  <a:ea typeface="Cambria" panose="02040503050406030204" pitchFamily="18" charset="0"/>
                  <a:cs typeface="Catamaran" panose="020B0604020202020204" charset="0"/>
                </a:rPr>
                <a:t>Đồ</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thị</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về</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sự</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thay</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đổi</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nhiệt</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độ</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của</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nước</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theo</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thời</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gian</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khi</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được</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đun</a:t>
              </a:r>
              <a:r>
                <a:rPr lang="en-US" b="1" dirty="0">
                  <a:solidFill>
                    <a:schemeClr val="tx1"/>
                  </a:solidFill>
                  <a:latin typeface="+mj-lt"/>
                  <a:ea typeface="Cambria" panose="02040503050406030204" pitchFamily="18" charset="0"/>
                  <a:cs typeface="Catamaran" panose="020B0604020202020204" charset="0"/>
                </a:rPr>
                <a:t> </a:t>
              </a:r>
              <a:r>
                <a:rPr lang="en-US" b="1" dirty="0" err="1">
                  <a:solidFill>
                    <a:schemeClr val="tx1"/>
                  </a:solidFill>
                  <a:latin typeface="+mj-lt"/>
                  <a:ea typeface="Cambria" panose="02040503050406030204" pitchFamily="18" charset="0"/>
                  <a:cs typeface="Catamaran" panose="020B0604020202020204" charset="0"/>
                </a:rPr>
                <a:t>sôi</a:t>
              </a:r>
              <a:endParaRPr lang="en-US" b="1" dirty="0">
                <a:solidFill>
                  <a:schemeClr val="tx1"/>
                </a:solidFill>
                <a:latin typeface="+mj-lt"/>
                <a:ea typeface="Cambria" panose="02040503050406030204" pitchFamily="18" charset="0"/>
                <a:cs typeface="Catamaran" panose="020B0604020202020204" charset="0"/>
              </a:endParaRPr>
            </a:p>
          </p:txBody>
        </p:sp>
        <p:pic>
          <p:nvPicPr>
            <p:cNvPr id="14" name="Picture 13">
              <a:extLst>
                <a:ext uri="{FF2B5EF4-FFF2-40B4-BE49-F238E27FC236}">
                  <a16:creationId xmlns:a16="http://schemas.microsoft.com/office/drawing/2014/main" id="{C0B6A75B-761B-E982-9BD7-8CF5BFD47B0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889899" y="2091375"/>
              <a:ext cx="4516303" cy="1905781"/>
            </a:xfrm>
            <a:prstGeom prst="rect">
              <a:avLst/>
            </a:prstGeom>
          </p:spPr>
        </p:pic>
      </p:grpSp>
    </p:spTree>
    <p:extLst>
      <p:ext uri="{BB962C8B-B14F-4D97-AF65-F5344CB8AC3E}">
        <p14:creationId xmlns:p14="http://schemas.microsoft.com/office/powerpoint/2010/main" val="10101482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mc:AlternateContent xmlns:mc="http://schemas.openxmlformats.org/markup-compatibility/2006">
        <mc:Choice xmlns:a14="http://schemas.microsoft.com/office/drawing/2010/main" Requires="a14">
          <p:sp>
            <p:nvSpPr>
              <p:cNvPr id="4" name="Text Placeholder 2" descr="n26 fb Tran Phu">
                <a:extLst>
                  <a:ext uri="{FF2B5EF4-FFF2-40B4-BE49-F238E27FC236}">
                    <a16:creationId xmlns:a16="http://schemas.microsoft.com/office/drawing/2014/main" id="{BCAE2764-8E54-9B30-219B-5D41B7102AA1}"/>
                  </a:ext>
                </a:extLst>
              </p:cNvPr>
              <p:cNvSpPr>
                <a:spLocks noGrp="1"/>
              </p:cNvSpPr>
              <p:nvPr>
                <p:ph type="body" idx="1"/>
              </p:nvPr>
            </p:nvSpPr>
            <p:spPr>
              <a:xfrm>
                <a:off x="4357858" y="1246786"/>
                <a:ext cx="4119173" cy="1847849"/>
              </a:xfrm>
            </p:spPr>
            <p:txBody>
              <a:bodyPr/>
              <a:lstStyle/>
              <a:p>
                <a:pPr marL="0" marR="0" indent="0" algn="just">
                  <a:lnSpc>
                    <a:spcPct val="115000"/>
                  </a:lnSpc>
                  <a:spcBef>
                    <a:spcPts val="0"/>
                  </a:spcBef>
                  <a:spcAft>
                    <a:spcPts val="0"/>
                  </a:spcAft>
                  <a:buNone/>
                </a:pPr>
                <a:r>
                  <a:rPr lang="en-US" sz="2000" b="1" i="1" dirty="0" err="1">
                    <a:solidFill>
                      <a:srgbClr val="FF0000"/>
                    </a:solidFill>
                    <a:effectLst/>
                    <a:latin typeface="+mj-lt"/>
                    <a:ea typeface="Cambria" panose="02040503050406030204" pitchFamily="18" charset="0"/>
                  </a:rPr>
                  <a:t>Câu</a:t>
                </a:r>
                <a:r>
                  <a:rPr lang="en-US" sz="2000" b="1" i="1" dirty="0">
                    <a:solidFill>
                      <a:srgbClr val="FF0000"/>
                    </a:solidFill>
                    <a:effectLst/>
                    <a:latin typeface="+mj-lt"/>
                    <a:ea typeface="Cambria" panose="02040503050406030204" pitchFamily="18" charset="0"/>
                  </a:rPr>
                  <a:t> 1: </a:t>
                </a:r>
                <a:endParaRPr lang="en-US" sz="2000" dirty="0">
                  <a:solidFill>
                    <a:srgbClr val="FF0000"/>
                  </a:solidFill>
                  <a:effectLst/>
                  <a:latin typeface="+mj-lt"/>
                  <a:ea typeface="Cambria" panose="02040503050406030204" pitchFamily="18" charset="0"/>
                </a:endParaRPr>
              </a:p>
              <a:p>
                <a:pPr marL="0" indent="0" algn="just">
                  <a:lnSpc>
                    <a:spcPct val="115000"/>
                  </a:lnSpc>
                  <a:buNone/>
                </a:pPr>
                <a:r>
                  <a:rPr lang="en-US" sz="2000" b="1"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Khi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đun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từ</a:t>
                </a:r>
                <a:r>
                  <a:rPr lang="en-US" sz="2000" dirty="0">
                    <a:solidFill>
                      <a:schemeClr val="tx1"/>
                    </a:solidFill>
                    <a:effectLst/>
                    <a:latin typeface="+mj-lt"/>
                    <a:ea typeface="Cambria" panose="02040503050406030204" pitchFamily="18" charset="0"/>
                  </a:rPr>
                  <a:t> 20</a:t>
                </a:r>
                <a:r>
                  <a:rPr lang="en-US" sz="2000" dirty="0">
                    <a:solidFill>
                      <a:schemeClr val="tx1"/>
                    </a:solidFill>
                    <a:latin typeface="+mj-lt"/>
                    <a:ea typeface="Times New Roman" panose="02020603050405020304" pitchFamily="18" charset="0"/>
                  </a:rPr>
                  <a:t> </a:t>
                </a:r>
                <a14:m>
                  <m:oMath xmlns:m="http://schemas.openxmlformats.org/officeDocument/2006/math">
                    <m:r>
                      <a:rPr lang="en-US" sz="2000" i="0">
                        <a:solidFill>
                          <a:schemeClr val="tx1"/>
                        </a:solidFill>
                        <a:latin typeface="+mj-lt"/>
                        <a:ea typeface="Times New Roman" panose="02020603050405020304" pitchFamily="18" charset="0"/>
                      </a:rPr>
                      <m:t>℃</m:t>
                    </m:r>
                  </m:oMath>
                </a14:m>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nhiệt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tăng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dần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bắt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đầu</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sôi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và</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đạt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đến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nhiệt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cao</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nhất</a:t>
                </a:r>
                <a:r>
                  <a:rPr lang="en-US" sz="2000" dirty="0">
                    <a:solidFill>
                      <a:schemeClr val="tx1"/>
                    </a:solidFill>
                    <a:effectLst/>
                    <a:latin typeface="+mj-lt"/>
                    <a:ea typeface="Cambria" panose="02040503050406030204" pitchFamily="18" charset="0"/>
                  </a:rPr>
                  <a:t> 100</a:t>
                </a:r>
                <a14:m>
                  <m:oMath xmlns:m="http://schemas.openxmlformats.org/officeDocument/2006/math">
                    <m:r>
                      <a:rPr lang="en-US" sz="2000" i="0">
                        <a:solidFill>
                          <a:schemeClr val="tx1"/>
                        </a:solidFill>
                        <a:effectLst/>
                        <a:latin typeface="+mj-lt"/>
                        <a:ea typeface="Times New Roman" panose="02020603050405020304" pitchFamily="18" charset="0"/>
                      </a:rPr>
                      <m:t>℃</m:t>
                    </m:r>
                  </m:oMath>
                </a14:m>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thì</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nhiệt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không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thay</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đổi</a:t>
                </a:r>
                <a:r>
                  <a:rPr lang="en-US" sz="2000" dirty="0">
                    <a:solidFill>
                      <a:srgbClr val="84A59D"/>
                    </a:solidFill>
                    <a:effectLst/>
                    <a:latin typeface="+mj-lt"/>
                    <a:ea typeface="Cambria" panose="02040503050406030204" pitchFamily="18" charset="0"/>
                  </a:rPr>
                  <a:t>.</a:t>
                </a:r>
              </a:p>
            </p:txBody>
          </p:sp>
        </mc:Choice>
        <mc:Fallback>
          <p:sp>
            <p:nvSpPr>
              <p:cNvPr id="4" name="Text Placeholder 2" descr="n26 fb Tran Phu">
                <a:extLst>
                  <a:ext uri="{FF2B5EF4-FFF2-40B4-BE49-F238E27FC236}">
                    <a16:creationId xmlns:a16="http://schemas.microsoft.com/office/drawing/2014/main" id="{BCAE2764-8E54-9B30-219B-5D41B7102AA1}"/>
                  </a:ext>
                </a:extLst>
              </p:cNvPr>
              <p:cNvSpPr>
                <a:spLocks noGrp="1" noRot="1" noChangeAspect="1" noMove="1" noResize="1" noEditPoints="1" noAdjustHandles="1" noChangeArrowheads="1" noChangeShapeType="1" noTextEdit="1"/>
              </p:cNvSpPr>
              <p:nvPr>
                <p:ph type="body" idx="1"/>
              </p:nvPr>
            </p:nvSpPr>
            <p:spPr>
              <a:xfrm>
                <a:off x="4357858" y="1246786"/>
                <a:ext cx="4119173" cy="1847849"/>
              </a:xfrm>
              <a:blipFill>
                <a:blip r:embed="rId3"/>
                <a:stretch>
                  <a:fillRect l="-1627" r="-1479" b="-6601"/>
                </a:stretch>
              </a:blipFill>
            </p:spPr>
            <p:txBody>
              <a:bodyPr/>
              <a:lstStyle/>
              <a:p>
                <a:r>
                  <a:rPr lang="en-US">
                    <a:noFill/>
                  </a:rPr>
                  <a:t> </a:t>
                </a:r>
              </a:p>
            </p:txBody>
          </p:sp>
        </mc:Fallback>
      </mc:AlternateContent>
      <p:pic>
        <p:nvPicPr>
          <p:cNvPr id="5" name="Picture 4" descr="n26 fb Tran Phu">
            <a:extLst>
              <a:ext uri="{FF2B5EF4-FFF2-40B4-BE49-F238E27FC236}">
                <a16:creationId xmlns:a16="http://schemas.microsoft.com/office/drawing/2014/main" id="{4B73919A-2E88-6ED8-38CD-71F712148A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7397" y="3497395"/>
            <a:ext cx="1705838" cy="82387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BECA0DDF-F47E-2C54-BB16-3714A6EC0BB0}"/>
              </a:ext>
            </a:extLst>
          </p:cNvPr>
          <p:cNvGrpSpPr/>
          <p:nvPr/>
        </p:nvGrpSpPr>
        <p:grpSpPr>
          <a:xfrm>
            <a:off x="5401177" y="660638"/>
            <a:ext cx="2665005" cy="697971"/>
            <a:chOff x="5450190" y="962758"/>
            <a:chExt cx="2665005" cy="697971"/>
          </a:xfrm>
        </p:grpSpPr>
        <p:sp>
          <p:nvSpPr>
            <p:cNvPr id="3" name="Rectangle: Rounded Corners 2" descr="n26 fb Tran Phu">
              <a:extLst>
                <a:ext uri="{FF2B5EF4-FFF2-40B4-BE49-F238E27FC236}">
                  <a16:creationId xmlns:a16="http://schemas.microsoft.com/office/drawing/2014/main" id="{06EA5762-8EB5-A567-EF33-F9AC4B5FB7AF}"/>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descr="n26 fb Tran Phu">
              <a:extLst>
                <a:ext uri="{FF2B5EF4-FFF2-40B4-BE49-F238E27FC236}">
                  <a16:creationId xmlns:a16="http://schemas.microsoft.com/office/drawing/2014/main" id="{70F18783-2136-CB2C-D618-27D09821BDD2}"/>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dirty="0" err="1">
                  <a:solidFill>
                    <a:schemeClr val="bg1"/>
                  </a:solidFill>
                  <a:latin typeface="Bahnschrift SemiBold" panose="020B0502040204020203" pitchFamily="34" charset="0"/>
                  <a:ea typeface="Cambria" panose="02040503050406030204" pitchFamily="18" charset="0"/>
                </a:rPr>
                <a:t>Đáp</a:t>
              </a:r>
              <a:r>
                <a:rPr lang="en-US" sz="3200" dirty="0">
                  <a:solidFill>
                    <a:schemeClr val="bg1"/>
                  </a:solidFill>
                  <a:latin typeface="Bahnschrift SemiBold" panose="020B0502040204020203" pitchFamily="34" charset="0"/>
                  <a:ea typeface="Cambria" panose="02040503050406030204" pitchFamily="18" charset="0"/>
                </a:rPr>
                <a:t> </a:t>
              </a:r>
              <a:r>
                <a:rPr lang="en-US" sz="3200" dirty="0" err="1">
                  <a:solidFill>
                    <a:schemeClr val="bg1"/>
                  </a:solidFill>
                  <a:latin typeface="Bahnschrift SemiBold" panose="020B0502040204020203" pitchFamily="34" charset="0"/>
                  <a:ea typeface="Cambria" panose="02040503050406030204" pitchFamily="18" charset="0"/>
                </a:rPr>
                <a:t>án</a:t>
              </a:r>
              <a:endParaRPr lang="en-US" sz="3200" dirty="0">
                <a:solidFill>
                  <a:schemeClr val="bg1"/>
                </a:solidFill>
                <a:latin typeface="Bahnschrift SemiBold" panose="020B0502040204020203" pitchFamily="34" charset="0"/>
                <a:ea typeface="Cambria" panose="02040503050406030204" pitchFamily="18" charset="0"/>
              </a:endParaRPr>
            </a:p>
          </p:txBody>
        </p:sp>
      </p:grpSp>
    </p:spTree>
    <p:extLst>
      <p:ext uri="{BB962C8B-B14F-4D97-AF65-F5344CB8AC3E}">
        <p14:creationId xmlns:p14="http://schemas.microsoft.com/office/powerpoint/2010/main" val="12433511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6" name="TextBox 5" descr="n26 fb Tran Phu">
            <a:extLst>
              <a:ext uri="{FF2B5EF4-FFF2-40B4-BE49-F238E27FC236}">
                <a16:creationId xmlns:a16="http://schemas.microsoft.com/office/drawing/2014/main" id="{E01DEB9D-0591-6734-B938-03071D81EC78}"/>
              </a:ext>
            </a:extLst>
          </p:cNvPr>
          <p:cNvSpPr txBox="1"/>
          <p:nvPr/>
        </p:nvSpPr>
        <p:spPr>
          <a:xfrm>
            <a:off x="3875185" y="1673542"/>
            <a:ext cx="5058138" cy="2539862"/>
          </a:xfrm>
          <a:prstGeom prst="rect">
            <a:avLst/>
          </a:prstGeom>
          <a:noFill/>
        </p:spPr>
        <p:txBody>
          <a:bodyPr wrap="square" rtlCol="0">
            <a:spAutoFit/>
          </a:bodyPr>
          <a:lstStyle/>
          <a:p>
            <a:pPr marL="0" marR="0" indent="0" algn="just">
              <a:lnSpc>
                <a:spcPct val="115000"/>
              </a:lnSpc>
              <a:spcBef>
                <a:spcPts val="0"/>
              </a:spcBef>
              <a:spcAft>
                <a:spcPts val="0"/>
              </a:spcAft>
              <a:buNone/>
            </a:pPr>
            <a:r>
              <a:rPr lang="en-US" sz="2000" b="1" i="1" dirty="0" err="1">
                <a:solidFill>
                  <a:srgbClr val="FF0000"/>
                </a:solidFill>
                <a:effectLst/>
                <a:latin typeface="+mj-lt"/>
                <a:ea typeface="Cambria" panose="02040503050406030204" pitchFamily="18" charset="0"/>
              </a:rPr>
              <a:t>Câu</a:t>
            </a:r>
            <a:r>
              <a:rPr lang="en-US" sz="2000" b="1" i="1" dirty="0">
                <a:solidFill>
                  <a:srgbClr val="FF0000"/>
                </a:solidFill>
                <a:effectLst/>
                <a:latin typeface="+mj-lt"/>
                <a:ea typeface="Cambria" panose="02040503050406030204" pitchFamily="18" charset="0"/>
              </a:rPr>
              <a:t> 2: </a:t>
            </a:r>
            <a:endParaRPr lang="en-US" sz="2000" dirty="0">
              <a:solidFill>
                <a:srgbClr val="FF0000"/>
              </a:solidFill>
              <a:effectLst/>
              <a:latin typeface="+mj-lt"/>
              <a:ea typeface="Cambria" panose="02040503050406030204" pitchFamily="18" charset="0"/>
            </a:endParaRPr>
          </a:p>
          <a:p>
            <a:pPr marL="0" marR="0" indent="0" algn="just">
              <a:lnSpc>
                <a:spcPct val="115000"/>
              </a:lnSpc>
              <a:spcBef>
                <a:spcPts val="0"/>
              </a:spcBef>
              <a:spcAft>
                <a:spcPts val="0"/>
              </a:spcAft>
              <a:buNone/>
            </a:pP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Khi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đang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sôi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thì</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năng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lượng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mà</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nhận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được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từ</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nguồn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nhiệt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có</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chuyển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hóa</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thành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năng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của</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Vì</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nhiệt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năng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mà</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ngọn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lửa</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cung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cấp</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cho</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sẽ</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chuyển</a:t>
            </a:r>
            <a:r>
              <a:rPr lang="en-US" sz="2000" dirty="0">
                <a:solidFill>
                  <a:schemeClr val="tx1"/>
                </a:solidFill>
                <a:effectLst/>
                <a:latin typeface="+mj-lt"/>
                <a:ea typeface="Cambria" panose="02040503050406030204" pitchFamily="18" charset="0"/>
              </a:rPr>
              <a:t> sang </a:t>
            </a:r>
            <a:r>
              <a:rPr lang="en-US" sz="2000" dirty="0" err="1">
                <a:solidFill>
                  <a:schemeClr val="tx1"/>
                </a:solidFill>
                <a:effectLst/>
                <a:latin typeface="+mj-lt"/>
                <a:ea typeface="Cambria" panose="02040503050406030204" pitchFamily="18" charset="0"/>
              </a:rPr>
              <a:t>thành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năng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của</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phân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tử</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nước</a:t>
            </a:r>
            <a:r>
              <a:rPr lang="en-US" sz="2000" dirty="0">
                <a:solidFill>
                  <a:schemeClr val="tx1"/>
                </a:solidFill>
                <a:effectLst/>
                <a:latin typeface="+mj-lt"/>
                <a:ea typeface="Cambria" panose="02040503050406030204" pitchFamily="18" charset="0"/>
              </a:rPr>
              <a:t>.</a:t>
            </a:r>
          </a:p>
        </p:txBody>
      </p:sp>
      <p:grpSp>
        <p:nvGrpSpPr>
          <p:cNvPr id="7" name="Group 6">
            <a:extLst>
              <a:ext uri="{FF2B5EF4-FFF2-40B4-BE49-F238E27FC236}">
                <a16:creationId xmlns:a16="http://schemas.microsoft.com/office/drawing/2014/main" id="{FB1970F3-5B98-F6F8-40F4-D6C8D998DA7F}"/>
              </a:ext>
            </a:extLst>
          </p:cNvPr>
          <p:cNvGrpSpPr/>
          <p:nvPr/>
        </p:nvGrpSpPr>
        <p:grpSpPr>
          <a:xfrm>
            <a:off x="5401177" y="660638"/>
            <a:ext cx="2665005" cy="697971"/>
            <a:chOff x="5450190" y="962758"/>
            <a:chExt cx="2665005" cy="697971"/>
          </a:xfrm>
        </p:grpSpPr>
        <p:sp>
          <p:nvSpPr>
            <p:cNvPr id="8" name="Rectangle: Rounded Corners 7" descr="n26 fb Tran Phu">
              <a:extLst>
                <a:ext uri="{FF2B5EF4-FFF2-40B4-BE49-F238E27FC236}">
                  <a16:creationId xmlns:a16="http://schemas.microsoft.com/office/drawing/2014/main" id="{66C539CD-E601-F271-2896-4832009333B0}"/>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descr="n26 fb Tran Phu">
              <a:extLst>
                <a:ext uri="{FF2B5EF4-FFF2-40B4-BE49-F238E27FC236}">
                  <a16:creationId xmlns:a16="http://schemas.microsoft.com/office/drawing/2014/main" id="{ED2CCC2C-2869-94E1-0F47-06D50A4FB3D6}"/>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dirty="0" err="1">
                  <a:solidFill>
                    <a:schemeClr val="bg1"/>
                  </a:solidFill>
                  <a:latin typeface="Bahnschrift SemiBold" panose="020B0502040204020203" pitchFamily="34" charset="0"/>
                  <a:ea typeface="Cambria" panose="02040503050406030204" pitchFamily="18" charset="0"/>
                </a:rPr>
                <a:t>Đáp</a:t>
              </a:r>
              <a:r>
                <a:rPr lang="en-US" sz="3200" dirty="0">
                  <a:solidFill>
                    <a:schemeClr val="bg1"/>
                  </a:solidFill>
                  <a:latin typeface="Bahnschrift SemiBold" panose="020B0502040204020203" pitchFamily="34" charset="0"/>
                  <a:ea typeface="Cambria" panose="02040503050406030204" pitchFamily="18" charset="0"/>
                </a:rPr>
                <a:t> </a:t>
              </a:r>
              <a:r>
                <a:rPr lang="en-US" sz="3200" dirty="0" err="1">
                  <a:solidFill>
                    <a:schemeClr val="bg1"/>
                  </a:solidFill>
                  <a:latin typeface="Bahnschrift SemiBold" panose="020B0502040204020203" pitchFamily="34" charset="0"/>
                  <a:ea typeface="Cambria" panose="02040503050406030204" pitchFamily="18" charset="0"/>
                </a:rPr>
                <a:t>án</a:t>
              </a:r>
              <a:endParaRPr lang="en-US" sz="3200" dirty="0">
                <a:solidFill>
                  <a:schemeClr val="bg1"/>
                </a:solidFill>
                <a:latin typeface="Bahnschrift SemiBold" panose="020B0502040204020203" pitchFamily="34" charset="0"/>
                <a:ea typeface="Cambria" panose="02040503050406030204" pitchFamily="18" charset="0"/>
              </a:endParaRPr>
            </a:p>
          </p:txBody>
        </p:sp>
      </p:grpSp>
    </p:spTree>
    <p:extLst>
      <p:ext uri="{BB962C8B-B14F-4D97-AF65-F5344CB8AC3E}">
        <p14:creationId xmlns:p14="http://schemas.microsoft.com/office/powerpoint/2010/main" val="3723010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sp>
        <p:nvSpPr>
          <p:cNvPr id="3" name="TextBox 2">
            <a:extLst>
              <a:ext uri="{FF2B5EF4-FFF2-40B4-BE49-F238E27FC236}">
                <a16:creationId xmlns:a16="http://schemas.microsoft.com/office/drawing/2014/main" id="{3A504998-A63E-5E51-5ABC-5732040F955D}"/>
              </a:ext>
            </a:extLst>
          </p:cNvPr>
          <p:cNvSpPr txBox="1"/>
          <p:nvPr/>
        </p:nvSpPr>
        <p:spPr>
          <a:xfrm>
            <a:off x="4013835" y="695050"/>
            <a:ext cx="4598670" cy="3753400"/>
          </a:xfrm>
          <a:prstGeom prst="rect">
            <a:avLst/>
          </a:prstGeom>
          <a:noFill/>
        </p:spPr>
        <p:txBody>
          <a:bodyPr wrap="square">
            <a:spAutoFit/>
          </a:bodyPr>
          <a:lstStyle/>
          <a:p>
            <a:pPr marL="139700" lvl="0" indent="0" algn="ctr" rtl="0">
              <a:lnSpc>
                <a:spcPct val="120000"/>
              </a:lnSpc>
              <a:spcBef>
                <a:spcPts val="0"/>
              </a:spcBef>
              <a:spcAft>
                <a:spcPts val="0"/>
              </a:spcAft>
              <a:buSzPts val="1400"/>
              <a:buNone/>
            </a:pPr>
            <a:r>
              <a:rPr lang="en-US" sz="2000" b="1" dirty="0">
                <a:solidFill>
                  <a:srgbClr val="84A59D"/>
                </a:solidFill>
                <a:latin typeface="+mj-lt"/>
                <a:ea typeface="Cambria" panose="02040503050406030204" pitchFamily="18" charset="0"/>
              </a:rPr>
              <a:t>PHIẾU HỌC TẬP SỐ 5</a:t>
            </a:r>
          </a:p>
          <a:p>
            <a:pPr marL="139700" lvl="0" indent="0" algn="just">
              <a:lnSpc>
                <a:spcPct val="120000"/>
              </a:lnSpc>
              <a:buNone/>
            </a:pPr>
            <a:r>
              <a:rPr lang="vi-VN" sz="2000" b="1" u="sng" dirty="0">
                <a:solidFill>
                  <a:srgbClr val="FF0000"/>
                </a:solidFill>
                <a:latin typeface="+mj-lt"/>
                <a:ea typeface="Cambria" panose="02040503050406030204" pitchFamily="18" charset="0"/>
              </a:rPr>
              <a:t>Câu 1: </a:t>
            </a:r>
            <a:r>
              <a:rPr lang="vi-VN" sz="2000" dirty="0">
                <a:solidFill>
                  <a:schemeClr val="tx1"/>
                </a:solidFill>
                <a:latin typeface="+mj-lt"/>
                <a:ea typeface="Cambria" panose="02040503050406030204" pitchFamily="18" charset="0"/>
              </a:rPr>
              <a:t>Tại sao chất rắn kết tinh khi được đun nóng có thể chuyển thành chất lỏng?</a:t>
            </a:r>
          </a:p>
          <a:p>
            <a:pPr marL="139700" lvl="0" indent="0" algn="just">
              <a:lnSpc>
                <a:spcPct val="120000"/>
              </a:lnSpc>
              <a:buNone/>
            </a:pPr>
            <a:r>
              <a:rPr lang="vi-VN" sz="2000" b="1" u="sng" dirty="0">
                <a:solidFill>
                  <a:srgbClr val="FF0000"/>
                </a:solidFill>
                <a:latin typeface="+mj-lt"/>
                <a:ea typeface="Cambria" panose="02040503050406030204" pitchFamily="18" charset="0"/>
              </a:rPr>
              <a:t>Câu 2:</a:t>
            </a:r>
            <a:r>
              <a:rPr lang="vi-VN" sz="2000" dirty="0">
                <a:solidFill>
                  <a:srgbClr val="FF0000"/>
                </a:solidFill>
                <a:latin typeface="+mj-lt"/>
                <a:ea typeface="Cambria" panose="02040503050406030204" pitchFamily="18" charset="0"/>
              </a:rPr>
              <a:t> </a:t>
            </a:r>
            <a:r>
              <a:rPr lang="vi-VN" sz="2000" dirty="0">
                <a:solidFill>
                  <a:schemeClr val="tx1"/>
                </a:solidFill>
                <a:latin typeface="+mj-lt"/>
                <a:ea typeface="Cambria" panose="02040503050406030204" pitchFamily="18" charset="0"/>
              </a:rPr>
              <a:t>a) Hãy dựa vào H1.7 để mô tả quá trình nóng chảy của chất kết tinh?</a:t>
            </a:r>
          </a:p>
          <a:p>
            <a:pPr marL="139700" lvl="0" indent="0" algn="just">
              <a:lnSpc>
                <a:spcPct val="120000"/>
              </a:lnSpc>
              <a:buNone/>
            </a:pPr>
            <a:r>
              <a:rPr lang="vi-VN" sz="2000" dirty="0">
                <a:solidFill>
                  <a:schemeClr val="tx1"/>
                </a:solidFill>
                <a:latin typeface="+mj-lt"/>
                <a:ea typeface="Cambria" panose="02040503050406030204" pitchFamily="18" charset="0"/>
              </a:rPr>
              <a:t>b) Giải thích tại sao khi đang nóng chảy, nhiệt độ của chất rắn kết tinh không tăng dù vẫn nhận được nhiệt năng. Năng lượng mà chất rắn kết tinh nhận được lúc này dùng để làm gì?</a:t>
            </a:r>
          </a:p>
        </p:txBody>
      </p:sp>
    </p:spTree>
    <p:extLst>
      <p:ext uri="{BB962C8B-B14F-4D97-AF65-F5344CB8AC3E}">
        <p14:creationId xmlns:p14="http://schemas.microsoft.com/office/powerpoint/2010/main" val="1159001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grpSp>
        <p:nvGrpSpPr>
          <p:cNvPr id="7" name="Group 6">
            <a:extLst>
              <a:ext uri="{FF2B5EF4-FFF2-40B4-BE49-F238E27FC236}">
                <a16:creationId xmlns:a16="http://schemas.microsoft.com/office/drawing/2014/main" id="{FB1970F3-5B98-F6F8-40F4-D6C8D998DA7F}"/>
              </a:ext>
            </a:extLst>
          </p:cNvPr>
          <p:cNvGrpSpPr/>
          <p:nvPr/>
        </p:nvGrpSpPr>
        <p:grpSpPr>
          <a:xfrm>
            <a:off x="5401177" y="660638"/>
            <a:ext cx="2665005" cy="697971"/>
            <a:chOff x="5450190" y="962758"/>
            <a:chExt cx="2665005" cy="697971"/>
          </a:xfrm>
        </p:grpSpPr>
        <p:sp>
          <p:nvSpPr>
            <p:cNvPr id="8" name="Rectangle: Rounded Corners 7" descr="n26 fb Tran Phu">
              <a:extLst>
                <a:ext uri="{FF2B5EF4-FFF2-40B4-BE49-F238E27FC236}">
                  <a16:creationId xmlns:a16="http://schemas.microsoft.com/office/drawing/2014/main" id="{66C539CD-E601-F271-2896-4832009333B0}"/>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descr="n26 fb Tran Phu">
              <a:extLst>
                <a:ext uri="{FF2B5EF4-FFF2-40B4-BE49-F238E27FC236}">
                  <a16:creationId xmlns:a16="http://schemas.microsoft.com/office/drawing/2014/main" id="{ED2CCC2C-2869-94E1-0F47-06D50A4FB3D6}"/>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dirty="0" err="1">
                  <a:solidFill>
                    <a:schemeClr val="bg1"/>
                  </a:solidFill>
                  <a:latin typeface="Bahnschrift SemiBold" panose="020B0502040204020203" pitchFamily="34" charset="0"/>
                  <a:ea typeface="Cambria" panose="02040503050406030204" pitchFamily="18" charset="0"/>
                </a:rPr>
                <a:t>Đáp</a:t>
              </a:r>
              <a:r>
                <a:rPr lang="en-US" sz="3200" dirty="0">
                  <a:solidFill>
                    <a:schemeClr val="bg1"/>
                  </a:solidFill>
                  <a:latin typeface="Bahnschrift SemiBold" panose="020B0502040204020203" pitchFamily="34" charset="0"/>
                  <a:ea typeface="Cambria" panose="02040503050406030204" pitchFamily="18" charset="0"/>
                </a:rPr>
                <a:t> </a:t>
              </a:r>
              <a:r>
                <a:rPr lang="en-US" sz="3200" dirty="0" err="1">
                  <a:solidFill>
                    <a:schemeClr val="bg1"/>
                  </a:solidFill>
                  <a:latin typeface="Bahnschrift SemiBold" panose="020B0502040204020203" pitchFamily="34" charset="0"/>
                  <a:ea typeface="Cambria" panose="02040503050406030204" pitchFamily="18" charset="0"/>
                </a:rPr>
                <a:t>án</a:t>
              </a:r>
              <a:endParaRPr lang="en-US" sz="3200" dirty="0">
                <a:solidFill>
                  <a:schemeClr val="bg1"/>
                </a:solidFill>
                <a:latin typeface="Bahnschrift SemiBold" panose="020B0502040204020203" pitchFamily="34" charset="0"/>
                <a:ea typeface="Cambria" panose="02040503050406030204" pitchFamily="18" charset="0"/>
              </a:endParaRPr>
            </a:p>
          </p:txBody>
        </p:sp>
      </p:grpSp>
      <p:pic>
        <p:nvPicPr>
          <p:cNvPr id="2" name="Picture 1" descr="n26 fb Tran Phu">
            <a:extLst>
              <a:ext uri="{FF2B5EF4-FFF2-40B4-BE49-F238E27FC236}">
                <a16:creationId xmlns:a16="http://schemas.microsoft.com/office/drawing/2014/main" id="{CEB11194-0848-71FF-F5F1-97176C6E7B55}"/>
              </a:ext>
            </a:extLst>
          </p:cNvPr>
          <p:cNvPicPr>
            <a:picLocks noChangeAspect="1"/>
          </p:cNvPicPr>
          <p:nvPr/>
        </p:nvPicPr>
        <p:blipFill>
          <a:blip r:embed="rId3"/>
          <a:stretch>
            <a:fillRect/>
          </a:stretch>
        </p:blipFill>
        <p:spPr>
          <a:xfrm>
            <a:off x="7333459" y="1944923"/>
            <a:ext cx="1349489" cy="1124574"/>
          </a:xfrm>
          <a:prstGeom prst="rect">
            <a:avLst/>
          </a:prstGeom>
        </p:spPr>
      </p:pic>
      <p:pic>
        <p:nvPicPr>
          <p:cNvPr id="3" name="Picture 2" descr="n26 fb Tran Phu">
            <a:extLst>
              <a:ext uri="{FF2B5EF4-FFF2-40B4-BE49-F238E27FC236}">
                <a16:creationId xmlns:a16="http://schemas.microsoft.com/office/drawing/2014/main" id="{1FE44456-D815-F1E7-1814-DF70898A007E}"/>
              </a:ext>
            </a:extLst>
          </p:cNvPr>
          <p:cNvPicPr>
            <a:picLocks noChangeAspect="1"/>
          </p:cNvPicPr>
          <p:nvPr/>
        </p:nvPicPr>
        <p:blipFill>
          <a:blip r:embed="rId4"/>
          <a:stretch>
            <a:fillRect/>
          </a:stretch>
        </p:blipFill>
        <p:spPr>
          <a:xfrm>
            <a:off x="6830330" y="3505200"/>
            <a:ext cx="2059014" cy="1179774"/>
          </a:xfrm>
          <a:prstGeom prst="rect">
            <a:avLst/>
          </a:prstGeom>
        </p:spPr>
      </p:pic>
      <p:sp>
        <p:nvSpPr>
          <p:cNvPr id="4" name="Text Placeholder 2" descr="n26 fb Tran Phu">
            <a:extLst>
              <a:ext uri="{FF2B5EF4-FFF2-40B4-BE49-F238E27FC236}">
                <a16:creationId xmlns:a16="http://schemas.microsoft.com/office/drawing/2014/main" id="{5FA00C34-FB48-5F8C-6105-8BF52CD4E1BA}"/>
              </a:ext>
            </a:extLst>
          </p:cNvPr>
          <p:cNvSpPr>
            <a:spLocks noGrp="1"/>
          </p:cNvSpPr>
          <p:nvPr>
            <p:ph type="body" idx="1"/>
          </p:nvPr>
        </p:nvSpPr>
        <p:spPr>
          <a:xfrm>
            <a:off x="3904674" y="1488337"/>
            <a:ext cx="3143826" cy="1949990"/>
          </a:xfrm>
        </p:spPr>
        <p:txBody>
          <a:bodyPr/>
          <a:lstStyle/>
          <a:p>
            <a:pPr marL="0" marR="0" indent="0" algn="just">
              <a:lnSpc>
                <a:spcPct val="115000"/>
              </a:lnSpc>
              <a:spcBef>
                <a:spcPts val="0"/>
              </a:spcBef>
              <a:spcAft>
                <a:spcPts val="0"/>
              </a:spcAft>
              <a:buNone/>
            </a:pPr>
            <a:r>
              <a:rPr lang="en-US" sz="2000" b="1" dirty="0" err="1">
                <a:solidFill>
                  <a:srgbClr val="FF0000"/>
                </a:solidFill>
                <a:effectLst/>
                <a:latin typeface="+mj-lt"/>
                <a:ea typeface="Cambria" panose="02040503050406030204" pitchFamily="18" charset="0"/>
              </a:rPr>
              <a:t>Câu</a:t>
            </a:r>
            <a:r>
              <a:rPr lang="en-US" sz="2000" b="1" dirty="0">
                <a:solidFill>
                  <a:srgbClr val="FF0000"/>
                </a:solidFill>
                <a:effectLst/>
                <a:latin typeface="+mj-lt"/>
                <a:ea typeface="Cambria" panose="02040503050406030204" pitchFamily="18" charset="0"/>
              </a:rPr>
              <a:t> 1: </a:t>
            </a:r>
            <a:endParaRPr lang="en-US" sz="2000" dirty="0">
              <a:solidFill>
                <a:srgbClr val="FF0000"/>
              </a:solidFill>
              <a:effectLst/>
              <a:latin typeface="+mj-lt"/>
              <a:ea typeface="Cambria" panose="02040503050406030204" pitchFamily="18" charset="0"/>
            </a:endParaRPr>
          </a:p>
          <a:p>
            <a:pPr marL="0" marR="0" indent="0" algn="just">
              <a:lnSpc>
                <a:spcPct val="115000"/>
              </a:lnSpc>
              <a:spcBef>
                <a:spcPts val="0"/>
              </a:spcBef>
              <a:spcAft>
                <a:spcPts val="0"/>
              </a:spcAft>
              <a:buNone/>
            </a:pPr>
            <a:r>
              <a:rPr lang="en-US" sz="2000" dirty="0" err="1">
                <a:solidFill>
                  <a:schemeClr val="tx1"/>
                </a:solidFill>
                <a:effectLst/>
                <a:latin typeface="+mj-lt"/>
                <a:ea typeface="Cambria" panose="02040503050406030204" pitchFamily="18" charset="0"/>
              </a:rPr>
              <a:t>Vì</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mỗi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chất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rắn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kết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tinh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có</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một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nhiệt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nóng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chảy</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không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đổi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xác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định</a:t>
            </a:r>
            <a:r>
              <a:rPr lang="en-US" sz="2000" dirty="0">
                <a:solidFill>
                  <a:schemeClr val="tx1"/>
                </a:solidFill>
                <a:effectLst/>
                <a:latin typeface="+mj-lt"/>
                <a:ea typeface="Cambria" panose="02040503050406030204" pitchFamily="18" charset="0"/>
              </a:rPr>
              <a:t> ở </a:t>
            </a:r>
            <a:r>
              <a:rPr lang="en-US" sz="2000" dirty="0" err="1">
                <a:solidFill>
                  <a:schemeClr val="tx1"/>
                </a:solidFill>
                <a:effectLst/>
                <a:latin typeface="+mj-lt"/>
                <a:ea typeface="Cambria" panose="02040503050406030204" pitchFamily="18" charset="0"/>
              </a:rPr>
              <a:t>mỗi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áp</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suất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cho</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trước</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nên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khi</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đun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nóng</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đến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một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nhiệt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độ</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chuẩn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có</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thể</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chuyển</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thành</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chất</a:t>
            </a:r>
            <a:r>
              <a:rPr lang="en-US" sz="2000" dirty="0">
                <a:solidFill>
                  <a:schemeClr val="tx1"/>
                </a:solidFill>
                <a:effectLst/>
                <a:latin typeface="+mj-lt"/>
                <a:ea typeface="Cambria" panose="02040503050406030204" pitchFamily="18" charset="0"/>
              </a:rPr>
              <a:t> </a:t>
            </a:r>
            <a:r>
              <a:rPr lang="en-US" sz="2000" dirty="0" err="1">
                <a:solidFill>
                  <a:schemeClr val="tx1"/>
                </a:solidFill>
                <a:effectLst/>
                <a:latin typeface="+mj-lt"/>
                <a:ea typeface="Cambria" panose="02040503050406030204" pitchFamily="18" charset="0"/>
              </a:rPr>
              <a:t>lỏng</a:t>
            </a:r>
            <a:r>
              <a:rPr lang="en-US" sz="2000" dirty="0">
                <a:solidFill>
                  <a:schemeClr val="tx1"/>
                </a:solidFill>
                <a:effectLst/>
                <a:latin typeface="+mj-lt"/>
                <a:ea typeface="Cambria" panose="02040503050406030204" pitchFamily="18" charset="0"/>
              </a:rPr>
              <a:t>.</a:t>
            </a:r>
          </a:p>
        </p:txBody>
      </p:sp>
    </p:spTree>
    <p:extLst>
      <p:ext uri="{BB962C8B-B14F-4D97-AF65-F5344CB8AC3E}">
        <p14:creationId xmlns:p14="http://schemas.microsoft.com/office/powerpoint/2010/main" val="31427557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8CEFC518-F8EA-84F3-F165-B95A6B068056}"/>
              </a:ext>
            </a:extLst>
          </p:cNvPr>
          <p:cNvGrpSpPr/>
          <p:nvPr/>
        </p:nvGrpSpPr>
        <p:grpSpPr>
          <a:xfrm>
            <a:off x="38721" y="1203"/>
            <a:ext cx="9105279" cy="5061344"/>
            <a:chOff x="38721" y="1203"/>
            <a:chExt cx="9105279" cy="5061344"/>
          </a:xfrm>
        </p:grpSpPr>
        <p:sp>
          <p:nvSpPr>
            <p:cNvPr id="22" name="Oval 27">
              <a:extLst>
                <a:ext uri="{FF2B5EF4-FFF2-40B4-BE49-F238E27FC236}">
                  <a16:creationId xmlns:a16="http://schemas.microsoft.com/office/drawing/2014/main" id="{086045F1-CC44-2304-2257-B979054DBE45}"/>
                </a:ext>
              </a:extLst>
            </p:cNvPr>
            <p:cNvSpPr>
              <a:spLocks noChangeArrowheads="1"/>
            </p:cNvSpPr>
            <p:nvPr/>
          </p:nvSpPr>
          <p:spPr bwMode="gray">
            <a:xfrm>
              <a:off x="141857" y="124563"/>
              <a:ext cx="1184405" cy="838195"/>
            </a:xfrm>
            <a:prstGeom prst="ellipse">
              <a:avLst/>
            </a:prstGeom>
            <a:gradFill rotWithShape="1">
              <a:gsLst>
                <a:gs pos="0">
                  <a:srgbClr val="FCDF06">
                    <a:alpha val="32001"/>
                  </a:srgbClr>
                </a:gs>
                <a:gs pos="100000">
                  <a:srgbClr val="000000">
                    <a:alpha val="89998"/>
                  </a:srgbClr>
                </a:gs>
              </a:gsLst>
              <a:lin ang="2700000" scaled="1"/>
            </a:gradFill>
            <a:ln>
              <a:noFill/>
            </a:ln>
            <a:extLst>
              <a:ext uri="{91240B29-F687-4F45-9708-019B960494DF}">
                <a14:hiddenLine xmlns:a14="http://schemas.microsoft.com/office/drawing/2010/main" w="38100" algn="ctr">
                  <a:solidFill>
                    <a:srgbClr val="000000"/>
                  </a:solidFill>
                  <a:round/>
                  <a:headEnd/>
                  <a:tailEnd/>
                </a14:hiddenLine>
              </a:ext>
            </a:extLst>
          </p:spPr>
          <p:txBody>
            <a:bodyPr anchor="ctr">
              <a:spAutoFit/>
            </a:bodyPr>
            <a:lstStyle/>
            <a:p>
              <a:endParaRPr lang="en-US"/>
            </a:p>
          </p:txBody>
        </p:sp>
        <p:sp>
          <p:nvSpPr>
            <p:cNvPr id="23" name="TextBox 22">
              <a:extLst>
                <a:ext uri="{FF2B5EF4-FFF2-40B4-BE49-F238E27FC236}">
                  <a16:creationId xmlns:a16="http://schemas.microsoft.com/office/drawing/2014/main" id="{ED5FA524-C4FD-21A0-6BCA-1E3575D3C546}"/>
                </a:ext>
              </a:extLst>
            </p:cNvPr>
            <p:cNvSpPr txBox="1"/>
            <p:nvPr/>
          </p:nvSpPr>
          <p:spPr>
            <a:xfrm>
              <a:off x="4085863" y="1203"/>
              <a:ext cx="5058137" cy="430887"/>
            </a:xfrm>
            <a:prstGeom prst="rect">
              <a:avLst/>
            </a:prstGeom>
            <a:solidFill>
              <a:srgbClr val="FF3399"/>
            </a:solidFill>
            <a:ln>
              <a:solidFill>
                <a:schemeClr val="accent2">
                  <a:lumMod val="50000"/>
                </a:schemeClr>
              </a:solidFill>
            </a:ln>
            <a:scene3d>
              <a:camera prst="orthographicFront">
                <a:rot lat="300000" lon="0" rev="0"/>
              </a:camera>
              <a:lightRig rig="glow" dir="t"/>
            </a:scene3d>
            <a:sp3d extrusionH="76200" contourW="12700" prstMaterial="dkEdge">
              <a:bevelT w="165100" prst="coolSlant"/>
              <a:bevelB prst="convex"/>
              <a:extrusionClr>
                <a:srgbClr val="00B050"/>
              </a:extrusionClr>
              <a:contourClr>
                <a:srgbClr val="FFFF00"/>
              </a:contourClr>
            </a:sp3d>
          </p:spPr>
          <p:txBody>
            <a:bodyPr wrap="square">
              <a:spAutoFit/>
            </a:bodyPr>
            <a:lstStyle/>
            <a:p>
              <a:pPr defTabSz="685800">
                <a:buClrTx/>
              </a:pPr>
              <a:r>
                <a:rPr lang="en-US" sz="2200" kern="1200" dirty="0">
                  <a:solidFill>
                    <a:schemeClr val="tx1"/>
                  </a:solidFill>
                  <a:latin typeface="Bahnschrift SemiBold" panose="020B0502040204020203" pitchFamily="34" charset="0"/>
                  <a:ea typeface="+mn-ea"/>
                  <a:cs typeface="+mn-cs"/>
                </a:rPr>
                <a:t>CẤU TRÚC CỦA CHẤT SỰ CHUYỂN THỂ</a:t>
              </a:r>
            </a:p>
          </p:txBody>
        </p:sp>
        <p:sp>
          <p:nvSpPr>
            <p:cNvPr id="24" name="Text Box 76">
              <a:extLst>
                <a:ext uri="{FF2B5EF4-FFF2-40B4-BE49-F238E27FC236}">
                  <a16:creationId xmlns:a16="http://schemas.microsoft.com/office/drawing/2014/main" id="{E041AC1E-E4DF-CDCB-1442-134458F93870}"/>
                </a:ext>
              </a:extLst>
            </p:cNvPr>
            <p:cNvSpPr txBox="1">
              <a:spLocks noChangeArrowheads="1"/>
            </p:cNvSpPr>
            <p:nvPr/>
          </p:nvSpPr>
          <p:spPr bwMode="auto">
            <a:xfrm>
              <a:off x="38721" y="824399"/>
              <a:ext cx="3704104" cy="4238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defRPr>
              </a:lvl1pPr>
              <a:lvl2pPr marL="742950" indent="-285750" eaLnBrk="0" hangingPunct="0">
                <a:defRPr sz="2000">
                  <a:solidFill>
                    <a:schemeClr val="tx1"/>
                  </a:solidFill>
                  <a:latin typeface="Arial" charset="0"/>
                </a:defRPr>
              </a:lvl2pPr>
              <a:lvl3pPr marL="1143000" indent="-228600" eaLnBrk="0" hangingPunct="0">
                <a:defRPr sz="2000">
                  <a:solidFill>
                    <a:schemeClr val="tx1"/>
                  </a:solidFill>
                  <a:latin typeface="Arial" charset="0"/>
                </a:defRPr>
              </a:lvl3pPr>
              <a:lvl4pPr marL="1600200" indent="-228600" eaLnBrk="0" hangingPunct="0">
                <a:defRPr sz="2000">
                  <a:solidFill>
                    <a:schemeClr val="tx1"/>
                  </a:solidFill>
                  <a:latin typeface="Arial" charset="0"/>
                </a:defRPr>
              </a:lvl4pPr>
              <a:lvl5pPr marL="2057400" indent="-228600" eaLnBrk="0" hangingPunct="0">
                <a:defRPr sz="2000">
                  <a:solidFill>
                    <a:schemeClr val="tx1"/>
                  </a:solidFill>
                  <a:latin typeface="Arial" charset="0"/>
                </a:defRPr>
              </a:lvl5pPr>
              <a:lvl6pPr marL="2514600" indent="-228600" eaLnBrk="0" fontAlgn="base" hangingPunct="0">
                <a:spcBef>
                  <a:spcPct val="0"/>
                </a:spcBef>
                <a:spcAft>
                  <a:spcPct val="0"/>
                </a:spcAft>
                <a:defRPr sz="2000">
                  <a:solidFill>
                    <a:schemeClr val="tx1"/>
                  </a:solidFill>
                  <a:latin typeface="Arial" charset="0"/>
                </a:defRPr>
              </a:lvl6pPr>
              <a:lvl7pPr marL="2971800" indent="-228600" eaLnBrk="0" fontAlgn="base" hangingPunct="0">
                <a:spcBef>
                  <a:spcPct val="0"/>
                </a:spcBef>
                <a:spcAft>
                  <a:spcPct val="0"/>
                </a:spcAft>
                <a:defRPr sz="2000">
                  <a:solidFill>
                    <a:schemeClr val="tx1"/>
                  </a:solidFill>
                  <a:latin typeface="Arial" charset="0"/>
                </a:defRPr>
              </a:lvl7pPr>
              <a:lvl8pPr marL="3429000" indent="-228600" eaLnBrk="0" fontAlgn="base" hangingPunct="0">
                <a:spcBef>
                  <a:spcPct val="0"/>
                </a:spcBef>
                <a:spcAft>
                  <a:spcPct val="0"/>
                </a:spcAft>
                <a:defRPr sz="2000">
                  <a:solidFill>
                    <a:schemeClr val="tx1"/>
                  </a:solidFill>
                  <a:latin typeface="Arial" charset="0"/>
                </a:defRPr>
              </a:lvl8pPr>
              <a:lvl9pPr marL="3886200" indent="-228600" eaLnBrk="0" fontAlgn="base" hangingPunct="0">
                <a:spcBef>
                  <a:spcPct val="0"/>
                </a:spcBef>
                <a:spcAft>
                  <a:spcPct val="0"/>
                </a:spcAft>
                <a:defRPr sz="2000">
                  <a:solidFill>
                    <a:schemeClr val="tx1"/>
                  </a:solidFill>
                  <a:latin typeface="Arial" charset="0"/>
                </a:defRPr>
              </a:lvl9pPr>
            </a:lstStyle>
            <a:p>
              <a:pPr algn="ctr" fontAlgn="auto">
                <a:lnSpc>
                  <a:spcPct val="150000"/>
                </a:lnSpc>
                <a:spcBef>
                  <a:spcPts val="0"/>
                </a:spcBef>
                <a:spcAft>
                  <a:spcPts val="0"/>
                </a:spcAft>
                <a:defRPr/>
              </a:pPr>
              <a:r>
                <a:rPr lang="en-US" sz="2200" b="1" dirty="0">
                  <a:solidFill>
                    <a:srgbClr val="FF0000"/>
                  </a:solidFill>
                  <a:latin typeface="Times New Roman" pitchFamily="18" charset="0"/>
                  <a:cs typeface="Times New Roman" pitchFamily="18" charset="0"/>
                </a:rPr>
                <a:t>NỘI DUNG</a:t>
              </a:r>
            </a:p>
            <a:p>
              <a:pPr fontAlgn="auto">
                <a:lnSpc>
                  <a:spcPct val="150000"/>
                </a:lnSpc>
                <a:spcBef>
                  <a:spcPts val="0"/>
                </a:spcBef>
                <a:spcAft>
                  <a:spcPts val="0"/>
                </a:spcAft>
                <a:defRPr/>
              </a:pPr>
              <a:r>
                <a:rPr lang="en-US" dirty="0">
                  <a:latin typeface="Times New Roman" pitchFamily="18" charset="0"/>
                  <a:cs typeface="Times New Roman" pitchFamily="18" charset="0"/>
                </a:rPr>
                <a:t>I. </a:t>
              </a:r>
              <a:r>
                <a:rPr lang="en-US" dirty="0" err="1">
                  <a:latin typeface="Times New Roman" pitchFamily="18" charset="0"/>
                  <a:cs typeface="Times New Roman" pitchFamily="18" charset="0"/>
                </a:rPr>
                <a:t>Mô</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hình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động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học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phân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tử</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về</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tạo</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 </a:t>
              </a:r>
              <a:r>
                <a:rPr lang="en-US" dirty="0" err="1">
                  <a:latin typeface="Times New Roman" pitchFamily="18" charset="0"/>
                  <a:cs typeface="Times New Roman" pitchFamily="18" charset="0"/>
                </a:rPr>
                <a:t>Cấu</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trúc</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của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rắn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lỏng</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chất</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khí</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III.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dirty="0">
                  <a:latin typeface="Times New Roman" pitchFamily="18" charset="0"/>
                  <a:cs typeface="Times New Roman" pitchFamily="18" charset="0"/>
                </a:rPr>
                <a:t>  1. </a:t>
              </a:r>
              <a:r>
                <a:rPr lang="en-US" dirty="0" err="1">
                  <a:latin typeface="Times New Roman" pitchFamily="18" charset="0"/>
                  <a:cs typeface="Times New Roman" pitchFamily="18" charset="0"/>
                </a:rPr>
                <a:t>Sự</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chuyển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thể</a:t>
              </a:r>
              <a:endParaRPr lang="en-US" dirty="0">
                <a:latin typeface="Times New Roman" pitchFamily="18" charset="0"/>
                <a:cs typeface="Times New Roman" pitchFamily="18" charset="0"/>
              </a:endParaRPr>
            </a:p>
            <a:p>
              <a:pPr fontAlgn="auto">
                <a:lnSpc>
                  <a:spcPct val="150000"/>
                </a:lnSpc>
                <a:spcBef>
                  <a:spcPts val="0"/>
                </a:spcBef>
                <a:spcAft>
                  <a:spcPts val="0"/>
                </a:spcAft>
                <a:defRPr/>
              </a:pPr>
              <a:r>
                <a:rPr lang="en-US" b="1" dirty="0">
                  <a:latin typeface="Times New Roman" pitchFamily="18" charset="0"/>
                  <a:cs typeface="Times New Roman" pitchFamily="18" charset="0"/>
                </a:rPr>
                <a:t>  2. </a:t>
              </a:r>
              <a:r>
                <a:rPr lang="en-US" b="1" dirty="0" err="1">
                  <a:latin typeface="Times New Roman" pitchFamily="18" charset="0"/>
                  <a:cs typeface="Times New Roman" pitchFamily="18" charset="0"/>
                </a:rPr>
                <a:t>Dùng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mô</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hình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động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học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phân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tử</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giải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thích</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sự</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chuyển</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thể</a:t>
              </a:r>
              <a:endParaRPr lang="en-US" b="1" dirty="0">
                <a:latin typeface="Times New Roman" pitchFamily="18" charset="0"/>
                <a:cs typeface="Times New Roman" pitchFamily="18" charset="0"/>
              </a:endParaRPr>
            </a:p>
          </p:txBody>
        </p:sp>
      </p:grpSp>
      <p:sp>
        <p:nvSpPr>
          <p:cNvPr id="25" name="Oval 32">
            <a:extLst>
              <a:ext uri="{FF2B5EF4-FFF2-40B4-BE49-F238E27FC236}">
                <a16:creationId xmlns:a16="http://schemas.microsoft.com/office/drawing/2014/main" id="{ACA741D3-9EE3-5301-B7DC-9FAA93326431}"/>
              </a:ext>
            </a:extLst>
          </p:cNvPr>
          <p:cNvSpPr>
            <a:spLocks noChangeArrowheads="1"/>
          </p:cNvSpPr>
          <p:nvPr/>
        </p:nvSpPr>
        <p:spPr bwMode="gray">
          <a:xfrm>
            <a:off x="295450" y="194235"/>
            <a:ext cx="874844" cy="619121"/>
          </a:xfrm>
          <a:prstGeom prst="ellipse">
            <a:avLst/>
          </a:prstGeom>
          <a:gradFill rotWithShape="1">
            <a:gsLst>
              <a:gs pos="0">
                <a:srgbClr val="C0C0C0">
                  <a:alpha val="0"/>
                </a:srgbClr>
              </a:gs>
              <a:gs pos="100000">
                <a:srgbClr val="E9E9E9"/>
              </a:gs>
            </a:gsLst>
            <a:lin ang="5400000" scaled="1"/>
          </a:gradFill>
          <a:ln>
            <a:noFill/>
          </a:ln>
          <a:extLst>
            <a:ext uri="{91240B29-F687-4F45-9708-019B960494DF}">
              <a14:hiddenLine xmlns:a14="http://schemas.microsoft.com/office/drawing/2010/main" w="9525" algn="ctr">
                <a:solidFill>
                  <a:srgbClr val="000000"/>
                </a:solidFill>
                <a:round/>
                <a:headEnd/>
                <a:tailEnd/>
              </a14:hiddenLine>
            </a:ext>
          </a:extLst>
        </p:spPr>
        <p:txBody>
          <a:bodyPr vert="eaVert" wrap="none" anchor="ctr"/>
          <a:lstStyle/>
          <a:p>
            <a:endParaRPr lang="en-US"/>
          </a:p>
        </p:txBody>
      </p:sp>
      <p:sp>
        <p:nvSpPr>
          <p:cNvPr id="26" name="TextBox 25">
            <a:extLst>
              <a:ext uri="{FF2B5EF4-FFF2-40B4-BE49-F238E27FC236}">
                <a16:creationId xmlns:a16="http://schemas.microsoft.com/office/drawing/2014/main" id="{31C40D63-11E4-11A9-CCD4-D6CF143A73C1}"/>
              </a:ext>
            </a:extLst>
          </p:cNvPr>
          <p:cNvSpPr txBox="1"/>
          <p:nvPr/>
        </p:nvSpPr>
        <p:spPr>
          <a:xfrm>
            <a:off x="314753" y="303323"/>
            <a:ext cx="1126048" cy="430887"/>
          </a:xfrm>
          <a:prstGeom prst="rect">
            <a:avLst/>
          </a:prstGeom>
          <a:noFill/>
        </p:spPr>
        <p:txBody>
          <a:bodyPr wrap="square" rtlCol="0">
            <a:spAutoFit/>
          </a:bodyPr>
          <a:lstStyle/>
          <a:p>
            <a:r>
              <a:rPr lang="en-US" sz="2200" b="1" dirty="0">
                <a:solidFill>
                  <a:srgbClr val="FF0000"/>
                </a:solidFill>
              </a:rPr>
              <a:t>BÀI 1</a:t>
            </a:r>
          </a:p>
        </p:txBody>
      </p:sp>
      <p:grpSp>
        <p:nvGrpSpPr>
          <p:cNvPr id="7" name="Group 6">
            <a:extLst>
              <a:ext uri="{FF2B5EF4-FFF2-40B4-BE49-F238E27FC236}">
                <a16:creationId xmlns:a16="http://schemas.microsoft.com/office/drawing/2014/main" id="{FB1970F3-5B98-F6F8-40F4-D6C8D998DA7F}"/>
              </a:ext>
            </a:extLst>
          </p:cNvPr>
          <p:cNvGrpSpPr/>
          <p:nvPr/>
        </p:nvGrpSpPr>
        <p:grpSpPr>
          <a:xfrm>
            <a:off x="5218297" y="503795"/>
            <a:ext cx="2665005" cy="697971"/>
            <a:chOff x="5450190" y="962758"/>
            <a:chExt cx="2665005" cy="697971"/>
          </a:xfrm>
        </p:grpSpPr>
        <p:sp>
          <p:nvSpPr>
            <p:cNvPr id="8" name="Rectangle: Rounded Corners 7" descr="n26 fb Tran Phu">
              <a:extLst>
                <a:ext uri="{FF2B5EF4-FFF2-40B4-BE49-F238E27FC236}">
                  <a16:creationId xmlns:a16="http://schemas.microsoft.com/office/drawing/2014/main" id="{66C539CD-E601-F271-2896-4832009333B0}"/>
                </a:ext>
              </a:extLst>
            </p:cNvPr>
            <p:cNvSpPr/>
            <p:nvPr/>
          </p:nvSpPr>
          <p:spPr>
            <a:xfrm>
              <a:off x="5450190" y="962758"/>
              <a:ext cx="2665005" cy="697971"/>
            </a:xfrm>
            <a:prstGeom prst="roundRect">
              <a:avLst>
                <a:gd name="adj" fmla="val 50000"/>
              </a:avLst>
            </a:prstGeom>
            <a:solidFill>
              <a:srgbClr val="F2848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descr="n26 fb Tran Phu">
              <a:extLst>
                <a:ext uri="{FF2B5EF4-FFF2-40B4-BE49-F238E27FC236}">
                  <a16:creationId xmlns:a16="http://schemas.microsoft.com/office/drawing/2014/main" id="{ED2CCC2C-2869-94E1-0F47-06D50A4FB3D6}"/>
                </a:ext>
              </a:extLst>
            </p:cNvPr>
            <p:cNvSpPr txBox="1">
              <a:spLocks/>
            </p:cNvSpPr>
            <p:nvPr/>
          </p:nvSpPr>
          <p:spPr>
            <a:xfrm>
              <a:off x="5875019" y="964508"/>
              <a:ext cx="2008649" cy="43088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1pPr>
              <a:lvl2pPr marR="0" lvl="1"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2pPr>
              <a:lvl3pPr marR="0" lvl="2"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3pPr>
              <a:lvl4pPr marR="0" lvl="3"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4pPr>
              <a:lvl5pPr marR="0" lvl="4"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5pPr>
              <a:lvl6pPr marR="0" lvl="5"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6pPr>
              <a:lvl7pPr marR="0" lvl="6"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7pPr>
              <a:lvl8pPr marR="0" lvl="7"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8pPr>
              <a:lvl9pPr marR="0" lvl="8" algn="l" rtl="0">
                <a:lnSpc>
                  <a:spcPct val="100000"/>
                </a:lnSpc>
                <a:spcBef>
                  <a:spcPts val="0"/>
                </a:spcBef>
                <a:spcAft>
                  <a:spcPts val="0"/>
                </a:spcAft>
                <a:buClr>
                  <a:srgbClr val="000000"/>
                </a:buClr>
                <a:buSzPts val="2800"/>
                <a:buFont typeface="Amatic SC"/>
                <a:buNone/>
                <a:defRPr sz="2800" b="1" i="0" u="none" strike="noStrike" cap="none">
                  <a:solidFill>
                    <a:srgbClr val="000000"/>
                  </a:solidFill>
                  <a:latin typeface="Amatic SC"/>
                  <a:ea typeface="Amatic SC"/>
                  <a:cs typeface="Amatic SC"/>
                  <a:sym typeface="Amatic SC"/>
                </a:defRPr>
              </a:lvl9pPr>
            </a:lstStyle>
            <a:p>
              <a:r>
                <a:rPr lang="en-US" sz="3200" dirty="0" err="1">
                  <a:solidFill>
                    <a:schemeClr val="bg1"/>
                  </a:solidFill>
                  <a:latin typeface="Bahnschrift SemiBold" panose="020B0502040204020203" pitchFamily="34" charset="0"/>
                  <a:ea typeface="Cambria" panose="02040503050406030204" pitchFamily="18" charset="0"/>
                </a:rPr>
                <a:t>Đáp</a:t>
              </a:r>
              <a:r>
                <a:rPr lang="en-US" sz="3200" dirty="0">
                  <a:solidFill>
                    <a:schemeClr val="bg1"/>
                  </a:solidFill>
                  <a:latin typeface="Bahnschrift SemiBold" panose="020B0502040204020203" pitchFamily="34" charset="0"/>
                  <a:ea typeface="Cambria" panose="02040503050406030204" pitchFamily="18" charset="0"/>
                </a:rPr>
                <a:t> </a:t>
              </a:r>
              <a:r>
                <a:rPr lang="en-US" sz="3200" dirty="0" err="1">
                  <a:solidFill>
                    <a:schemeClr val="bg1"/>
                  </a:solidFill>
                  <a:latin typeface="Bahnschrift SemiBold" panose="020B0502040204020203" pitchFamily="34" charset="0"/>
                  <a:ea typeface="Cambria" panose="02040503050406030204" pitchFamily="18" charset="0"/>
                </a:rPr>
                <a:t>án</a:t>
              </a:r>
              <a:endParaRPr lang="en-US" sz="3200" dirty="0">
                <a:solidFill>
                  <a:schemeClr val="bg1"/>
                </a:solidFill>
                <a:latin typeface="Bahnschrift SemiBold" panose="020B0502040204020203" pitchFamily="34" charset="0"/>
                <a:ea typeface="Cambria" panose="02040503050406030204" pitchFamily="18" charset="0"/>
              </a:endParaRPr>
            </a:p>
          </p:txBody>
        </p:sp>
      </p:grpSp>
      <p:sp>
        <p:nvSpPr>
          <p:cNvPr id="11" name="TextBox 10">
            <a:extLst>
              <a:ext uri="{FF2B5EF4-FFF2-40B4-BE49-F238E27FC236}">
                <a16:creationId xmlns:a16="http://schemas.microsoft.com/office/drawing/2014/main" id="{63B24754-3A90-CBC4-7BD8-875E65264410}"/>
              </a:ext>
            </a:extLst>
          </p:cNvPr>
          <p:cNvSpPr txBox="1"/>
          <p:nvPr/>
        </p:nvSpPr>
        <p:spPr>
          <a:xfrm>
            <a:off x="3941083" y="1173384"/>
            <a:ext cx="5058137" cy="4309578"/>
          </a:xfrm>
          <a:prstGeom prst="rect">
            <a:avLst/>
          </a:prstGeom>
          <a:noFill/>
        </p:spPr>
        <p:txBody>
          <a:bodyPr wrap="square">
            <a:spAutoFit/>
          </a:bodyPr>
          <a:lstStyle/>
          <a:p>
            <a:pPr marL="0" indent="0" algn="just">
              <a:lnSpc>
                <a:spcPct val="115000"/>
              </a:lnSpc>
              <a:buNone/>
            </a:pPr>
            <a:r>
              <a:rPr lang="en-US" sz="2000" b="1" dirty="0" err="1">
                <a:solidFill>
                  <a:srgbClr val="FF0000"/>
                </a:solidFill>
                <a:latin typeface="+mj-lt"/>
                <a:ea typeface="Cambria" panose="02040503050406030204" pitchFamily="18" charset="0"/>
              </a:rPr>
              <a:t>Câu</a:t>
            </a:r>
            <a:r>
              <a:rPr lang="en-US" sz="2000" b="1" dirty="0">
                <a:solidFill>
                  <a:srgbClr val="FF0000"/>
                </a:solidFill>
                <a:latin typeface="+mj-lt"/>
                <a:ea typeface="Cambria" panose="02040503050406030204" pitchFamily="18" charset="0"/>
              </a:rPr>
              <a:t> 2:</a:t>
            </a:r>
            <a:endParaRPr lang="en-US" sz="2000" dirty="0">
              <a:solidFill>
                <a:srgbClr val="FF0000"/>
              </a:solidFill>
              <a:latin typeface="+mj-lt"/>
              <a:ea typeface="Cambria" panose="02040503050406030204" pitchFamily="18" charset="0"/>
            </a:endParaRPr>
          </a:p>
          <a:p>
            <a:pPr marL="0" indent="0" algn="just">
              <a:lnSpc>
                <a:spcPct val="115000"/>
              </a:lnSpc>
              <a:buNone/>
            </a:pPr>
            <a:r>
              <a:rPr lang="en-US" sz="2000" dirty="0">
                <a:solidFill>
                  <a:schemeClr val="tx1"/>
                </a:solidFill>
                <a:latin typeface="+mj-lt"/>
                <a:ea typeface="Cambria" panose="02040503050406030204" pitchFamily="18" charset="0"/>
              </a:rPr>
              <a:t>a) Khi </a:t>
            </a:r>
            <a:r>
              <a:rPr lang="en-US" sz="2000" dirty="0" err="1">
                <a:solidFill>
                  <a:schemeClr val="tx1"/>
                </a:solidFill>
                <a:latin typeface="+mj-lt"/>
                <a:ea typeface="Cambria" panose="02040503050406030204" pitchFamily="18" charset="0"/>
              </a:rPr>
              <a:t>đun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tăng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dần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đến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a:t>
            </a:r>
            <a:r>
              <a:rPr lang="en-US" sz="2000" baseline="-25000" dirty="0" err="1">
                <a:solidFill>
                  <a:schemeClr val="tx1"/>
                </a:solidFill>
                <a:latin typeface="+mj-lt"/>
                <a:ea typeface="Cambria" panose="02040503050406030204" pitchFamily="18" charset="0"/>
              </a:rPr>
              <a:t>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bắt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đầu</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nóng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chảy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Suốt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thời</a:t>
            </a:r>
            <a:r>
              <a:rPr lang="en-US" sz="2000" dirty="0">
                <a:solidFill>
                  <a:schemeClr val="tx1"/>
                </a:solidFill>
                <a:latin typeface="+mj-lt"/>
                <a:ea typeface="Cambria" panose="02040503050406030204" pitchFamily="18" charset="0"/>
              </a:rPr>
              <a:t> gian </a:t>
            </a:r>
            <a:r>
              <a:rPr lang="en-US" sz="2000" dirty="0" err="1">
                <a:solidFill>
                  <a:schemeClr val="tx1"/>
                </a:solidFill>
                <a:latin typeface="+mj-lt"/>
                <a:ea typeface="Cambria" panose="02040503050406030204" pitchFamily="18" charset="0"/>
              </a:rPr>
              <a:t>nóng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chảy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không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tăng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chảy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lỏng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hoàn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toàn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tiếp</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tục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tăng</a:t>
            </a:r>
            <a:r>
              <a:rPr lang="en-US" sz="2000" dirty="0">
                <a:solidFill>
                  <a:schemeClr val="tx1"/>
                </a:solidFill>
                <a:latin typeface="+mj-lt"/>
                <a:ea typeface="Cambria" panose="02040503050406030204" pitchFamily="18" charset="0"/>
              </a:rPr>
              <a:t>.</a:t>
            </a:r>
          </a:p>
          <a:p>
            <a:pPr marL="0" indent="0" algn="just">
              <a:lnSpc>
                <a:spcPct val="115000"/>
              </a:lnSpc>
              <a:buNone/>
            </a:pPr>
            <a:r>
              <a:rPr lang="en-US" sz="2000" dirty="0">
                <a:solidFill>
                  <a:schemeClr val="tx1"/>
                </a:solidFill>
                <a:latin typeface="+mj-lt"/>
                <a:ea typeface="Cambria" panose="02040503050406030204" pitchFamily="18" charset="0"/>
              </a:rPr>
              <a:t>b) Khi </a:t>
            </a:r>
            <a:r>
              <a:rPr lang="en-US" sz="2000" dirty="0" err="1">
                <a:solidFill>
                  <a:schemeClr val="tx1"/>
                </a:solidFill>
                <a:latin typeface="+mj-lt"/>
                <a:ea typeface="Cambria" panose="02040503050406030204" pitchFamily="18" charset="0"/>
              </a:rPr>
              <a:t>đang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nóng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chảy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của</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kết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tinh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không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tăng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dù</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vẫn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nhận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được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năng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vì</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mỗi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rắn</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kết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tinh</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có</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một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nhiệt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độ</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nóng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chảy</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khổng</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đổi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xác</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định</a:t>
            </a:r>
            <a:r>
              <a:rPr lang="en-US" sz="2000" dirty="0">
                <a:solidFill>
                  <a:schemeClr val="tx1"/>
                </a:solidFill>
                <a:latin typeface="+mj-lt"/>
                <a:ea typeface="Cambria" panose="02040503050406030204" pitchFamily="18" charset="0"/>
              </a:rPr>
              <a:t> ở </a:t>
            </a:r>
            <a:r>
              <a:rPr lang="en-US" sz="2000" dirty="0" err="1">
                <a:solidFill>
                  <a:schemeClr val="tx1"/>
                </a:solidFill>
                <a:latin typeface="+mj-lt"/>
                <a:ea typeface="Cambria" panose="02040503050406030204" pitchFamily="18" charset="0"/>
              </a:rPr>
              <a:t>mỗi</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áp</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suất</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cho</a:t>
            </a:r>
            <a:r>
              <a:rPr lang="en-US" sz="2000" dirty="0">
                <a:solidFill>
                  <a:schemeClr val="tx1"/>
                </a:solidFill>
                <a:latin typeface="+mj-lt"/>
                <a:ea typeface="Cambria" panose="02040503050406030204" pitchFamily="18" charset="0"/>
              </a:rPr>
              <a:t> </a:t>
            </a:r>
            <a:r>
              <a:rPr lang="en-US" sz="2000" dirty="0" err="1">
                <a:solidFill>
                  <a:schemeClr val="tx1"/>
                </a:solidFill>
                <a:latin typeface="+mj-lt"/>
                <a:ea typeface="Cambria" panose="02040503050406030204" pitchFamily="18" charset="0"/>
              </a:rPr>
              <a:t>trước</a:t>
            </a:r>
            <a:r>
              <a:rPr lang="en-US" sz="2000" dirty="0">
                <a:solidFill>
                  <a:schemeClr val="tx1"/>
                </a:solidFill>
                <a:latin typeface="+mj-lt"/>
                <a:ea typeface="Cambria" panose="02040503050406030204" pitchFamily="18" charset="0"/>
              </a:rPr>
              <a:t>.</a:t>
            </a:r>
          </a:p>
          <a:p>
            <a:pPr marL="0" indent="0" algn="just">
              <a:lnSpc>
                <a:spcPct val="115000"/>
              </a:lnSpc>
              <a:buNone/>
            </a:pPr>
            <a:endParaRPr lang="en-US" sz="2000" dirty="0">
              <a:solidFill>
                <a:srgbClr val="663300"/>
              </a:solidFill>
              <a:latin typeface="+mj-lt"/>
              <a:ea typeface="Cambria" panose="02040503050406030204" pitchFamily="18" charset="0"/>
            </a:endParaRPr>
          </a:p>
        </p:txBody>
      </p:sp>
    </p:spTree>
    <p:extLst>
      <p:ext uri="{BB962C8B-B14F-4D97-AF65-F5344CB8AC3E}">
        <p14:creationId xmlns:p14="http://schemas.microsoft.com/office/powerpoint/2010/main" val="514241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26 fb Tran Phu"/>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7009" y="88323"/>
            <a:ext cx="4814455" cy="4814455"/>
          </a:xfrm>
          <a:prstGeom prst="rect">
            <a:avLst/>
          </a:prstGeom>
        </p:spPr>
      </p:pic>
    </p:spTree>
    <p:extLst>
      <p:ext uri="{BB962C8B-B14F-4D97-AF65-F5344CB8AC3E}">
        <p14:creationId xmlns:p14="http://schemas.microsoft.com/office/powerpoint/2010/main" val="1039866575"/>
      </p:ext>
    </p:extLst>
  </p:cSld>
  <p:clrMapOvr>
    <a:masterClrMapping/>
  </p:clrMapOvr>
  <mc:AlternateContent xmlns:mc="http://schemas.openxmlformats.org/markup-compatibility/2006" xmlns:p14="http://schemas.microsoft.com/office/powerpoint/2010/main">
    <mc:Choice Requires="p14">
      <p:transition spd="slow" p14:dur="1500">
        <p:split orient="vert" dir="in"/>
        <p:sndAc>
          <p:stSnd>
            <p:snd r:embed="rId2" name="applause.wav"/>
          </p:stSnd>
        </p:sndAc>
      </p:transition>
    </mc:Choice>
    <mc:Fallback xmlns="">
      <p:transition spd="slow">
        <p:split orient="vert" dir="in"/>
        <p:sndAc>
          <p:stSnd>
            <p:snd r:embed="rId4" name="applause.wav"/>
          </p:stSnd>
        </p:sndAc>
      </p:transition>
    </mc:Fallback>
  </mc:AlternateContent>
</p:sld>
</file>

<file path=ppt/theme/theme1.xml><?xml version="1.0" encoding="utf-8"?>
<a:theme xmlns:a="http://schemas.openxmlformats.org/drawingml/2006/main" name="Crand Newsletter by Slidesgo">
  <a:themeElements>
    <a:clrScheme name="Simple Light">
      <a:dk1>
        <a:srgbClr val="000000"/>
      </a:dk1>
      <a:lt1>
        <a:srgbClr val="FFFFFF"/>
      </a:lt1>
      <a:dk2>
        <a:srgbClr val="FFAB40"/>
      </a:dk2>
      <a:lt2>
        <a:srgbClr val="6FA8DC"/>
      </a:lt2>
      <a:accent1>
        <a:srgbClr val="FFAB40"/>
      </a:accent1>
      <a:accent2>
        <a:srgbClr val="000000"/>
      </a:accent2>
      <a:accent3>
        <a:srgbClr val="FFFFFF"/>
      </a:accent3>
      <a:accent4>
        <a:srgbClr val="6FA8DC"/>
      </a:accent4>
      <a:accent5>
        <a:srgbClr val="000000"/>
      </a:accent5>
      <a:accent6>
        <a:srgbClr val="FFFFFF"/>
      </a:accent6>
      <a:hlink>
        <a:srgbClr val="FFAB4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1237</TotalTime>
  <Words>3471</Words>
  <Application>Microsoft Office PowerPoint</Application>
  <PresentationFormat>On-screen Show (16:9)</PresentationFormat>
  <Paragraphs>331</Paragraphs>
  <Slides>34</Slides>
  <Notes>27</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34</vt:i4>
      </vt:variant>
    </vt:vector>
  </HeadingPairs>
  <TitlesOfParts>
    <vt:vector size="48" baseType="lpstr">
      <vt:lpstr>Times New Roman</vt:lpstr>
      <vt:lpstr>Calibri</vt:lpstr>
      <vt:lpstr>Sriracha</vt:lpstr>
      <vt:lpstr>Amatic SC</vt:lpstr>
      <vt:lpstr>Arial</vt:lpstr>
      <vt:lpstr>Verdana</vt:lpstr>
      <vt:lpstr>Catamaran</vt:lpstr>
      <vt:lpstr>Calibri Light</vt:lpstr>
      <vt:lpstr>Bahnschrift SemiBold</vt:lpstr>
      <vt:lpstr>Sue Ellen Francisco</vt:lpstr>
      <vt:lpstr>Roboto Condensed Light</vt:lpstr>
      <vt:lpstr>Livvic</vt:lpstr>
      <vt:lpstr>Crand Newsletter by Slidesgo</vt:lpstr>
      <vt:lpstr>2_Office Theme</vt:lpstr>
      <vt:lpstr>PowerPoint Presentation</vt:lpstr>
      <vt:lpstr>PowerPoint Presentation</vt:lpstr>
      <vt:lpstr>PowerPoint Presentation</vt:lpstr>
      <vt:lpstr>I.  MÔ HÌNH ĐỘNG HỌC PHÂN TỬ VỀ CẤU TẠO CHẤT</vt:lpstr>
      <vt:lpstr>I.  MÔ HÌNH ĐỘNG HỌC PHÂN TỬ VỀ CẤU TẠO CHẤT</vt:lpstr>
      <vt:lpstr>PowerPoint Presentation</vt:lpstr>
      <vt:lpstr>ĐÁP ÁN</vt:lpstr>
      <vt:lpstr>PowerPoint Presentation</vt:lpstr>
      <vt:lpstr>PowerPoint Presentation</vt:lpstr>
      <vt:lpstr>II. CẤU TRÚC CỦA CHẤT RẮN, CHẤT LỎNG VÀ  CHẤT KHÍ</vt:lpstr>
      <vt:lpstr>THẢO LUẬN NHÓM  HOÀN THÀNH PHIẾU HỌC TẬP SỐ 2 VÀ PHIẾU HỌC TẬP  SỐ 3</vt:lpstr>
      <vt:lpstr>PowerPoint Presentation</vt:lpstr>
      <vt:lpstr>Đáp án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Đặc điểm của phân tử:</vt:lpstr>
      <vt:lpstr>PowerPoint Presentation</vt:lpstr>
      <vt:lpstr>III. SỰ CHUYỂN THỂ</vt:lpstr>
      <vt:lpstr>1. Sự chuyển thể</vt:lpstr>
      <vt:lpstr>2. Dùng mô hình động học phân tử giải thích sự chuyển thể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Crand Newsletter</dc:title>
  <dc:creator>Admin</dc:creator>
  <cp:lastModifiedBy>Võ Thị Quý Hoài</cp:lastModifiedBy>
  <cp:revision>110</cp:revision>
  <dcterms:modified xsi:type="dcterms:W3CDTF">2026-03-22T05:52:41Z</dcterms:modified>
</cp:coreProperties>
</file>